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7" r:id="rId2"/>
    <p:sldId id="303" r:id="rId3"/>
    <p:sldId id="304" r:id="rId4"/>
    <p:sldId id="305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0F35-C617-4ED1-A1E8-AB97433847AC}" type="datetimeFigureOut">
              <a:rPr lang="es-AR" smtClean="0"/>
              <a:t>22/2/2023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264F-C6BE-4833-B63E-19F2EF1CC89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26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8494221"/>
      </p:ext>
    </p:extLst>
  </p:cSld>
  <p:clrMapOvr>
    <a:masterClrMapping/>
  </p:clrMapOvr>
  <p:transition spd="slow" advTm="1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86663126"/>
      </p:ext>
    </p:extLst>
  </p:cSld>
  <p:clrMapOvr>
    <a:masterClrMapping/>
  </p:clrMapOvr>
  <p:transition spd="slow" advTm="1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6906163"/>
      </p:ext>
    </p:extLst>
  </p:cSld>
  <p:clrMapOvr>
    <a:masterClrMapping/>
  </p:clrMapOvr>
  <p:transition spd="slow" advTm="1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964547"/>
      </p:ext>
    </p:extLst>
  </p:cSld>
  <p:clrMapOvr>
    <a:masterClrMapping/>
  </p:clrMapOvr>
  <p:transition spd="slow" advTm="1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0259908"/>
      </p:ext>
    </p:extLst>
  </p:cSld>
  <p:clrMapOvr>
    <a:masterClrMapping/>
  </p:clrMapOvr>
  <p:transition spd="slow" advTm="1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02332793"/>
      </p:ext>
    </p:extLst>
  </p:cSld>
  <p:clrMapOvr>
    <a:masterClrMapping/>
  </p:clrMapOvr>
  <p:transition spd="slow" advTm="1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7226538"/>
      </p:ext>
    </p:extLst>
  </p:cSld>
  <p:clrMapOvr>
    <a:masterClrMapping/>
  </p:clrMapOvr>
  <p:transition spd="slow" advTm="1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0707832"/>
      </p:ext>
    </p:extLst>
  </p:cSld>
  <p:clrMapOvr>
    <a:masterClrMapping/>
  </p:clrMapOvr>
  <p:transition spd="slow" advTm="1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6810933"/>
      </p:ext>
    </p:extLst>
  </p:cSld>
  <p:clrMapOvr>
    <a:masterClrMapping/>
  </p:clrMapOvr>
  <p:transition spd="slow" advTm="1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5004925"/>
      </p:ext>
    </p:extLst>
  </p:cSld>
  <p:clrMapOvr>
    <a:masterClrMapping/>
  </p:clrMapOvr>
  <p:transition spd="slow" advTm="1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61681980"/>
      </p:ext>
    </p:extLst>
  </p:cSld>
  <p:clrMapOvr>
    <a:masterClrMapping/>
  </p:clrMapOvr>
  <p:transition spd="slow" advTm="1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20498287"/>
      </p:ext>
    </p:extLst>
  </p:cSld>
  <p:clrMapOvr>
    <a:masterClrMapping/>
  </p:clrMapOvr>
  <p:transition spd="slow" advTm="1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7862428"/>
      </p:ext>
    </p:extLst>
  </p:cSld>
  <p:clrMapOvr>
    <a:masterClrMapping/>
  </p:clrMapOvr>
  <p:transition spd="slow" advTm="1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151291"/>
      </p:ext>
    </p:extLst>
  </p:cSld>
  <p:clrMapOvr>
    <a:masterClrMapping/>
  </p:clrMapOvr>
  <p:transition spd="slow" advTm="1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42411895"/>
      </p:ext>
    </p:extLst>
  </p:cSld>
  <p:clrMapOvr>
    <a:masterClrMapping/>
  </p:clrMapOvr>
  <p:transition spd="slow" advTm="1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22471298"/>
      </p:ext>
    </p:extLst>
  </p:cSld>
  <p:clrMapOvr>
    <a:masterClrMapping/>
  </p:clrMapOvr>
  <p:transition spd="slow" advTm="1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2081860"/>
      </p:ext>
    </p:extLst>
  </p:cSld>
  <p:clrMapOvr>
    <a:masterClrMapping/>
  </p:clrMapOvr>
  <p:transition spd="slow" advTm="1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3F88B-1693-489C-A695-836C522E85CC}" type="datetimeFigureOut">
              <a:rPr lang="es-AR" smtClean="0"/>
              <a:t>22/2/2023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E1B41-2A2F-4309-84F9-7C9CB8BA9B5B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625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1000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617" y="1343609"/>
            <a:ext cx="11041224" cy="313508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AR" spc="300" dirty="0" smtClean="0">
                <a:solidFill>
                  <a:schemeClr val="tx1"/>
                </a:solidFill>
              </a:rPr>
              <a:t>Cirugía </a:t>
            </a:r>
            <a:br>
              <a:rPr lang="es-AR" spc="300" dirty="0" smtClean="0">
                <a:solidFill>
                  <a:schemeClr val="tx1"/>
                </a:solidFill>
              </a:rPr>
            </a:br>
            <a:r>
              <a:rPr lang="es-AR" spc="300" dirty="0" smtClean="0">
                <a:solidFill>
                  <a:schemeClr val="tx1"/>
                </a:solidFill>
              </a:rPr>
              <a:t>Ambulatoria</a:t>
            </a:r>
            <a:endParaRPr lang="es-AR" spc="3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704114" y="5679232"/>
            <a:ext cx="6021355" cy="6251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AR" sz="2800" spc="300" dirty="0" smtClean="0">
                <a:solidFill>
                  <a:schemeClr val="tx1"/>
                </a:solidFill>
              </a:rPr>
              <a:t>Rogelio López Guillemain</a:t>
            </a:r>
            <a:endParaRPr lang="es-AR" sz="28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77323"/>
      </p:ext>
    </p:extLst>
  </p:cSld>
  <p:clrMapOvr>
    <a:masterClrMapping/>
  </p:clrMapOvr>
  <p:transition spd="slow" advTm="1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3482" y="1336171"/>
            <a:ext cx="10437844" cy="4739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AR" sz="5400" dirty="0" smtClean="0"/>
              <a:t>Es una </a:t>
            </a:r>
            <a:r>
              <a:rPr lang="es-AR" sz="5400" dirty="0"/>
              <a:t>operación electiva para </a:t>
            </a:r>
            <a:r>
              <a:rPr lang="es-AR" sz="5400" dirty="0" smtClean="0"/>
              <a:t>la cual </a:t>
            </a:r>
            <a:r>
              <a:rPr lang="es-AR" sz="5400" dirty="0"/>
              <a:t>no se planifica la hospitalización del paciente</a:t>
            </a:r>
            <a:endParaRPr lang="es-AR" sz="5200" spc="100" dirty="0"/>
          </a:p>
        </p:txBody>
      </p:sp>
    </p:spTree>
    <p:extLst>
      <p:ext uri="{BB962C8B-B14F-4D97-AF65-F5344CB8AC3E}">
        <p14:creationId xmlns:p14="http://schemas.microsoft.com/office/powerpoint/2010/main" val="2499521419"/>
      </p:ext>
    </p:extLst>
  </p:cSld>
  <p:clrMapOvr>
    <a:masterClrMapping/>
  </p:clrMapOvr>
  <p:transition spd="slow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24" r="5279"/>
          <a:stretch/>
        </p:blipFill>
        <p:spPr>
          <a:xfrm>
            <a:off x="747665" y="727248"/>
            <a:ext cx="9492343" cy="5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7738"/>
      </p:ext>
    </p:extLst>
  </p:cSld>
  <p:clrMapOvr>
    <a:masterClrMapping/>
  </p:clrMapOvr>
  <p:transition spd="slow" advTm="1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3617" y="2470638"/>
            <a:ext cx="11041224" cy="1506894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AR" sz="6000" spc="300" dirty="0" smtClean="0">
                <a:solidFill>
                  <a:schemeClr val="tx1"/>
                </a:solidFill>
              </a:rPr>
              <a:t>Muchas Gracias</a:t>
            </a:r>
            <a:endParaRPr lang="es-AR" sz="60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2504"/>
      </p:ext>
    </p:extLst>
  </p:cSld>
  <p:clrMapOvr>
    <a:masterClrMapping/>
  </p:clrMapOvr>
  <p:transition spd="slow" advTm="1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25474</TotalTime>
  <Words>22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Cirugía  Ambulatoria</vt:lpstr>
      <vt:lpstr>Presentación de PowerPoint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Cicatrización</dc:title>
  <dc:creator>Rogelio Lopez Guillemain</dc:creator>
  <cp:lastModifiedBy>Rogelio Lopez Guillemain</cp:lastModifiedBy>
  <cp:revision>81</cp:revision>
  <dcterms:created xsi:type="dcterms:W3CDTF">2019-03-20T22:06:16Z</dcterms:created>
  <dcterms:modified xsi:type="dcterms:W3CDTF">2023-02-22T13:23:38Z</dcterms:modified>
</cp:coreProperties>
</file>