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9" r:id="rId4"/>
    <p:sldId id="260" r:id="rId5"/>
    <p:sldId id="261" r:id="rId6"/>
    <p:sldId id="262" r:id="rId7"/>
    <p:sldId id="258"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6" r:id="rId29"/>
    <p:sldId id="283" r:id="rId30"/>
    <p:sldId id="284" r:id="rId31"/>
    <p:sldId id="285"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rigo Garcia" userId="a598cd9313819fad" providerId="LiveId" clId="{D9C452F8-426E-4CFB-8378-47AB9711B244}"/>
    <pc:docChg chg="undo custSel addSld delSld modSld sldOrd">
      <pc:chgData name="Rodrigo Garcia" userId="a598cd9313819fad" providerId="LiveId" clId="{D9C452F8-426E-4CFB-8378-47AB9711B244}" dt="2021-04-12T23:58:34.044" v="23640" actId="1076"/>
      <pc:docMkLst>
        <pc:docMk/>
      </pc:docMkLst>
      <pc:sldChg chg="modSp mod">
        <pc:chgData name="Rodrigo Garcia" userId="a598cd9313819fad" providerId="LiveId" clId="{D9C452F8-426E-4CFB-8378-47AB9711B244}" dt="2021-04-12T11:26:38.102" v="14908" actId="27636"/>
        <pc:sldMkLst>
          <pc:docMk/>
          <pc:sldMk cId="3757932856" sldId="256"/>
        </pc:sldMkLst>
        <pc:spChg chg="mod">
          <ac:chgData name="Rodrigo Garcia" userId="a598cd9313819fad" providerId="LiveId" clId="{D9C452F8-426E-4CFB-8378-47AB9711B244}" dt="2021-04-12T11:25:43.039" v="14900" actId="20577"/>
          <ac:spMkLst>
            <pc:docMk/>
            <pc:sldMk cId="3757932856" sldId="256"/>
            <ac:spMk id="2" creationId="{1AC914E7-FE13-41DD-BB15-DA5431E35498}"/>
          </ac:spMkLst>
        </pc:spChg>
        <pc:spChg chg="mod">
          <ac:chgData name="Rodrigo Garcia" userId="a598cd9313819fad" providerId="LiveId" clId="{D9C452F8-426E-4CFB-8378-47AB9711B244}" dt="2021-04-12T11:26:38.102" v="14908" actId="27636"/>
          <ac:spMkLst>
            <pc:docMk/>
            <pc:sldMk cId="3757932856" sldId="256"/>
            <ac:spMk id="3" creationId="{B8B6E88B-CBFE-492B-ACE6-AB37B48ABAF5}"/>
          </ac:spMkLst>
        </pc:spChg>
      </pc:sldChg>
      <pc:sldChg chg="modSp new mod">
        <pc:chgData name="Rodrigo Garcia" userId="a598cd9313819fad" providerId="LiveId" clId="{D9C452F8-426E-4CFB-8378-47AB9711B244}" dt="2021-04-11T15:34:39.547" v="850" actId="27636"/>
        <pc:sldMkLst>
          <pc:docMk/>
          <pc:sldMk cId="654130592" sldId="257"/>
        </pc:sldMkLst>
        <pc:spChg chg="mod">
          <ac:chgData name="Rodrigo Garcia" userId="a598cd9313819fad" providerId="LiveId" clId="{D9C452F8-426E-4CFB-8378-47AB9711B244}" dt="2021-04-11T15:22:45.385" v="21" actId="27636"/>
          <ac:spMkLst>
            <pc:docMk/>
            <pc:sldMk cId="654130592" sldId="257"/>
            <ac:spMk id="2" creationId="{963152FB-ACDC-448C-A617-A24DB3688B1D}"/>
          </ac:spMkLst>
        </pc:spChg>
        <pc:spChg chg="mod">
          <ac:chgData name="Rodrigo Garcia" userId="a598cd9313819fad" providerId="LiveId" clId="{D9C452F8-426E-4CFB-8378-47AB9711B244}" dt="2021-04-11T15:34:39.547" v="850" actId="27636"/>
          <ac:spMkLst>
            <pc:docMk/>
            <pc:sldMk cId="654130592" sldId="257"/>
            <ac:spMk id="3" creationId="{5A3F29AD-EED4-4844-807E-4D19D5E4D62F}"/>
          </ac:spMkLst>
        </pc:spChg>
      </pc:sldChg>
      <pc:sldChg chg="addSp delSp modSp new mod">
        <pc:chgData name="Rodrigo Garcia" userId="a598cd9313819fad" providerId="LiveId" clId="{D9C452F8-426E-4CFB-8378-47AB9711B244}" dt="2021-04-11T23:46:24.093" v="5117" actId="688"/>
        <pc:sldMkLst>
          <pc:docMk/>
          <pc:sldMk cId="970937601" sldId="258"/>
        </pc:sldMkLst>
        <pc:spChg chg="del">
          <ac:chgData name="Rodrigo Garcia" userId="a598cd9313819fad" providerId="LiveId" clId="{D9C452F8-426E-4CFB-8378-47AB9711B244}" dt="2021-04-11T21:58:05.371" v="3402" actId="22"/>
          <ac:spMkLst>
            <pc:docMk/>
            <pc:sldMk cId="970937601" sldId="258"/>
            <ac:spMk id="3" creationId="{2FD8EB9F-B5F4-48F4-B8B0-71A9C70CFA0C}"/>
          </ac:spMkLst>
        </pc:spChg>
        <pc:picChg chg="add mod ord">
          <ac:chgData name="Rodrigo Garcia" userId="a598cd9313819fad" providerId="LiveId" clId="{D9C452F8-426E-4CFB-8378-47AB9711B244}" dt="2021-04-11T23:46:24.093" v="5117" actId="688"/>
          <ac:picMkLst>
            <pc:docMk/>
            <pc:sldMk cId="970937601" sldId="258"/>
            <ac:picMk id="5" creationId="{9C9879A2-14C0-4E1D-868C-AD3474DF37C7}"/>
          </ac:picMkLst>
        </pc:picChg>
      </pc:sldChg>
      <pc:sldChg chg="modSp new mod">
        <pc:chgData name="Rodrigo Garcia" userId="a598cd9313819fad" providerId="LiveId" clId="{D9C452F8-426E-4CFB-8378-47AB9711B244}" dt="2021-04-12T11:32:37.698" v="14917" actId="20577"/>
        <pc:sldMkLst>
          <pc:docMk/>
          <pc:sldMk cId="468905159" sldId="259"/>
        </pc:sldMkLst>
        <pc:spChg chg="mod">
          <ac:chgData name="Rodrigo Garcia" userId="a598cd9313819fad" providerId="LiveId" clId="{D9C452F8-426E-4CFB-8378-47AB9711B244}" dt="2021-04-12T11:32:37.698" v="14917" actId="20577"/>
          <ac:spMkLst>
            <pc:docMk/>
            <pc:sldMk cId="468905159" sldId="259"/>
            <ac:spMk id="2" creationId="{E8C89228-F89F-4AF0-9876-D6C6BC4653D3}"/>
          </ac:spMkLst>
        </pc:spChg>
        <pc:spChg chg="mod">
          <ac:chgData name="Rodrigo Garcia" userId="a598cd9313819fad" providerId="LiveId" clId="{D9C452F8-426E-4CFB-8378-47AB9711B244}" dt="2021-04-11T15:50:29.838" v="1515" actId="207"/>
          <ac:spMkLst>
            <pc:docMk/>
            <pc:sldMk cId="468905159" sldId="259"/>
            <ac:spMk id="3" creationId="{EB230283-AB4B-43C9-A30E-17C9BE85B295}"/>
          </ac:spMkLst>
        </pc:spChg>
      </pc:sldChg>
      <pc:sldChg chg="addSp delSp modSp new mod">
        <pc:chgData name="Rodrigo Garcia" userId="a598cd9313819fad" providerId="LiveId" clId="{D9C452F8-426E-4CFB-8378-47AB9711B244}" dt="2021-04-11T23:48:06.165" v="5175" actId="14100"/>
        <pc:sldMkLst>
          <pc:docMk/>
          <pc:sldMk cId="1727063395" sldId="260"/>
        </pc:sldMkLst>
        <pc:spChg chg="del">
          <ac:chgData name="Rodrigo Garcia" userId="a598cd9313819fad" providerId="LiveId" clId="{D9C452F8-426E-4CFB-8378-47AB9711B244}" dt="2021-04-11T15:57:45.782" v="1517" actId="22"/>
          <ac:spMkLst>
            <pc:docMk/>
            <pc:sldMk cId="1727063395" sldId="260"/>
            <ac:spMk id="3" creationId="{CB3AE52C-E315-4F5A-B6D2-F13E8A25AF74}"/>
          </ac:spMkLst>
        </pc:spChg>
        <pc:picChg chg="add mod ord">
          <ac:chgData name="Rodrigo Garcia" userId="a598cd9313819fad" providerId="LiveId" clId="{D9C452F8-426E-4CFB-8378-47AB9711B244}" dt="2021-04-11T23:48:06.165" v="5175" actId="14100"/>
          <ac:picMkLst>
            <pc:docMk/>
            <pc:sldMk cId="1727063395" sldId="260"/>
            <ac:picMk id="5" creationId="{9D7DEA7F-9615-4AFF-A63B-C7B62B8314E9}"/>
          </ac:picMkLst>
        </pc:picChg>
      </pc:sldChg>
      <pc:sldChg chg="modSp new mod">
        <pc:chgData name="Rodrigo Garcia" userId="a598cd9313819fad" providerId="LiveId" clId="{D9C452F8-426E-4CFB-8378-47AB9711B244}" dt="2021-04-11T16:12:58.373" v="2441" actId="27636"/>
        <pc:sldMkLst>
          <pc:docMk/>
          <pc:sldMk cId="1500772118" sldId="261"/>
        </pc:sldMkLst>
        <pc:spChg chg="mod">
          <ac:chgData name="Rodrigo Garcia" userId="a598cd9313819fad" providerId="LiveId" clId="{D9C452F8-426E-4CFB-8378-47AB9711B244}" dt="2021-04-11T15:59:38.119" v="1582" actId="14100"/>
          <ac:spMkLst>
            <pc:docMk/>
            <pc:sldMk cId="1500772118" sldId="261"/>
            <ac:spMk id="2" creationId="{37A28A1A-83D4-4892-8106-1449871C103A}"/>
          </ac:spMkLst>
        </pc:spChg>
        <pc:spChg chg="mod">
          <ac:chgData name="Rodrigo Garcia" userId="a598cd9313819fad" providerId="LiveId" clId="{D9C452F8-426E-4CFB-8378-47AB9711B244}" dt="2021-04-11T16:12:58.373" v="2441" actId="27636"/>
          <ac:spMkLst>
            <pc:docMk/>
            <pc:sldMk cId="1500772118" sldId="261"/>
            <ac:spMk id="3" creationId="{BDBD6DDF-FF4E-49EB-90C9-8190D2AFEE5D}"/>
          </ac:spMkLst>
        </pc:spChg>
      </pc:sldChg>
      <pc:sldChg chg="modSp new mod">
        <pc:chgData name="Rodrigo Garcia" userId="a598cd9313819fad" providerId="LiveId" clId="{D9C452F8-426E-4CFB-8378-47AB9711B244}" dt="2021-04-11T21:55:04.419" v="3401" actId="20577"/>
        <pc:sldMkLst>
          <pc:docMk/>
          <pc:sldMk cId="1263065422" sldId="262"/>
        </pc:sldMkLst>
        <pc:spChg chg="mod">
          <ac:chgData name="Rodrigo Garcia" userId="a598cd9313819fad" providerId="LiveId" clId="{D9C452F8-426E-4CFB-8378-47AB9711B244}" dt="2021-04-11T21:55:04.419" v="3401" actId="20577"/>
          <ac:spMkLst>
            <pc:docMk/>
            <pc:sldMk cId="1263065422" sldId="262"/>
            <ac:spMk id="3" creationId="{19304DB1-228A-43F1-B72D-442A39F3D7C9}"/>
          </ac:spMkLst>
        </pc:spChg>
      </pc:sldChg>
      <pc:sldChg chg="modSp new mod">
        <pc:chgData name="Rodrigo Garcia" userId="a598cd9313819fad" providerId="LiveId" clId="{D9C452F8-426E-4CFB-8378-47AB9711B244}" dt="2021-04-11T22:16:44.839" v="4370" actId="27636"/>
        <pc:sldMkLst>
          <pc:docMk/>
          <pc:sldMk cId="1608994482" sldId="263"/>
        </pc:sldMkLst>
        <pc:spChg chg="mod">
          <ac:chgData name="Rodrigo Garcia" userId="a598cd9313819fad" providerId="LiveId" clId="{D9C452F8-426E-4CFB-8378-47AB9711B244}" dt="2021-04-11T22:16:44.839" v="4370" actId="27636"/>
          <ac:spMkLst>
            <pc:docMk/>
            <pc:sldMk cId="1608994482" sldId="263"/>
            <ac:spMk id="3" creationId="{034B3A70-90D0-4DDB-9267-1D9BA0FC64ED}"/>
          </ac:spMkLst>
        </pc:spChg>
      </pc:sldChg>
      <pc:sldChg chg="modSp new mod">
        <pc:chgData name="Rodrigo Garcia" userId="a598cd9313819fad" providerId="LiveId" clId="{D9C452F8-426E-4CFB-8378-47AB9711B244}" dt="2021-04-11T22:31:57.179" v="5113" actId="20577"/>
        <pc:sldMkLst>
          <pc:docMk/>
          <pc:sldMk cId="338746712" sldId="264"/>
        </pc:sldMkLst>
        <pc:spChg chg="mod">
          <ac:chgData name="Rodrigo Garcia" userId="a598cd9313819fad" providerId="LiveId" clId="{D9C452F8-426E-4CFB-8378-47AB9711B244}" dt="2021-04-11T22:31:57.179" v="5113" actId="20577"/>
          <ac:spMkLst>
            <pc:docMk/>
            <pc:sldMk cId="338746712" sldId="264"/>
            <ac:spMk id="3" creationId="{7B17FE82-4113-442C-AE5E-9BCED784B935}"/>
          </ac:spMkLst>
        </pc:spChg>
      </pc:sldChg>
      <pc:sldChg chg="modSp new mod">
        <pc:chgData name="Rodrigo Garcia" userId="a598cd9313819fad" providerId="LiveId" clId="{D9C452F8-426E-4CFB-8378-47AB9711B244}" dt="2021-04-12T11:33:24.587" v="14925" actId="20577"/>
        <pc:sldMkLst>
          <pc:docMk/>
          <pc:sldMk cId="2508628040" sldId="265"/>
        </pc:sldMkLst>
        <pc:spChg chg="mod">
          <ac:chgData name="Rodrigo Garcia" userId="a598cd9313819fad" providerId="LiveId" clId="{D9C452F8-426E-4CFB-8378-47AB9711B244}" dt="2021-04-12T11:33:24.587" v="14925" actId="20577"/>
          <ac:spMkLst>
            <pc:docMk/>
            <pc:sldMk cId="2508628040" sldId="265"/>
            <ac:spMk id="2" creationId="{4F701937-4B52-4172-ADFD-A442C5101513}"/>
          </ac:spMkLst>
        </pc:spChg>
        <pc:spChg chg="mod">
          <ac:chgData name="Rodrigo Garcia" userId="a598cd9313819fad" providerId="LiveId" clId="{D9C452F8-426E-4CFB-8378-47AB9711B244}" dt="2021-04-12T00:00:53.779" v="5973" actId="20577"/>
          <ac:spMkLst>
            <pc:docMk/>
            <pc:sldMk cId="2508628040" sldId="265"/>
            <ac:spMk id="3" creationId="{A39901DA-FE85-4060-8478-9B3518AA195E}"/>
          </ac:spMkLst>
        </pc:spChg>
      </pc:sldChg>
      <pc:sldChg chg="addSp delSp modSp new mod">
        <pc:chgData name="Rodrigo Garcia" userId="a598cd9313819fad" providerId="LiveId" clId="{D9C452F8-426E-4CFB-8378-47AB9711B244}" dt="2021-04-12T00:06:08.344" v="6013" actId="20577"/>
        <pc:sldMkLst>
          <pc:docMk/>
          <pc:sldMk cId="3053630260" sldId="266"/>
        </pc:sldMkLst>
        <pc:spChg chg="mod">
          <ac:chgData name="Rodrigo Garcia" userId="a598cd9313819fad" providerId="LiveId" clId="{D9C452F8-426E-4CFB-8378-47AB9711B244}" dt="2021-04-12T00:06:08.344" v="6013" actId="20577"/>
          <ac:spMkLst>
            <pc:docMk/>
            <pc:sldMk cId="3053630260" sldId="266"/>
            <ac:spMk id="2" creationId="{023D762F-C2B2-44E1-B932-DC65341B69AE}"/>
          </ac:spMkLst>
        </pc:spChg>
        <pc:spChg chg="del">
          <ac:chgData name="Rodrigo Garcia" userId="a598cd9313819fad" providerId="LiveId" clId="{D9C452F8-426E-4CFB-8378-47AB9711B244}" dt="2021-04-12T00:04:51.078" v="5975"/>
          <ac:spMkLst>
            <pc:docMk/>
            <pc:sldMk cId="3053630260" sldId="266"/>
            <ac:spMk id="3" creationId="{D99D45FA-F782-4A55-A717-B64A5C19D0A1}"/>
          </ac:spMkLst>
        </pc:spChg>
        <pc:picChg chg="add mod">
          <ac:chgData name="Rodrigo Garcia" userId="a598cd9313819fad" providerId="LiveId" clId="{D9C452F8-426E-4CFB-8378-47AB9711B244}" dt="2021-04-12T00:05:54.415" v="6002" actId="1076"/>
          <ac:picMkLst>
            <pc:docMk/>
            <pc:sldMk cId="3053630260" sldId="266"/>
            <ac:picMk id="4" creationId="{BDEF41FA-81FB-4BB2-B02D-6B6F205CC630}"/>
          </ac:picMkLst>
        </pc:picChg>
        <pc:picChg chg="add mod">
          <ac:chgData name="Rodrigo Garcia" userId="a598cd9313819fad" providerId="LiveId" clId="{D9C452F8-426E-4CFB-8378-47AB9711B244}" dt="2021-04-12T00:05:57.491" v="6003" actId="1076"/>
          <ac:picMkLst>
            <pc:docMk/>
            <pc:sldMk cId="3053630260" sldId="266"/>
            <ac:picMk id="5" creationId="{82B62C40-F32D-4BED-98A4-DD950491C228}"/>
          </ac:picMkLst>
        </pc:picChg>
      </pc:sldChg>
      <pc:sldChg chg="addSp delSp modSp new mod">
        <pc:chgData name="Rodrigo Garcia" userId="a598cd9313819fad" providerId="LiveId" clId="{D9C452F8-426E-4CFB-8378-47AB9711B244}" dt="2021-04-12T00:21:57.463" v="6709" actId="1076"/>
        <pc:sldMkLst>
          <pc:docMk/>
          <pc:sldMk cId="3484430944" sldId="267"/>
        </pc:sldMkLst>
        <pc:spChg chg="mod">
          <ac:chgData name="Rodrigo Garcia" userId="a598cd9313819fad" providerId="LiveId" clId="{D9C452F8-426E-4CFB-8378-47AB9711B244}" dt="2021-04-12T00:21:33.354" v="6706" actId="5793"/>
          <ac:spMkLst>
            <pc:docMk/>
            <pc:sldMk cId="3484430944" sldId="267"/>
            <ac:spMk id="3" creationId="{A7632C9A-E46B-4B48-AE13-B003673FF701}"/>
          </ac:spMkLst>
        </pc:spChg>
        <pc:picChg chg="add mod">
          <ac:chgData name="Rodrigo Garcia" userId="a598cd9313819fad" providerId="LiveId" clId="{D9C452F8-426E-4CFB-8378-47AB9711B244}" dt="2021-04-12T00:21:57.463" v="6709" actId="1076"/>
          <ac:picMkLst>
            <pc:docMk/>
            <pc:sldMk cId="3484430944" sldId="267"/>
            <ac:picMk id="4" creationId="{442B9F82-771D-4864-94CF-5C736442D8FD}"/>
          </ac:picMkLst>
        </pc:picChg>
        <pc:picChg chg="add del mod">
          <ac:chgData name="Rodrigo Garcia" userId="a598cd9313819fad" providerId="LiveId" clId="{D9C452F8-426E-4CFB-8378-47AB9711B244}" dt="2021-04-12T00:19:11.194" v="6637"/>
          <ac:picMkLst>
            <pc:docMk/>
            <pc:sldMk cId="3484430944" sldId="267"/>
            <ac:picMk id="5" creationId="{90BE0258-8EC1-48C3-A7FA-461F289CFFAB}"/>
          </ac:picMkLst>
        </pc:picChg>
        <pc:picChg chg="add mod">
          <ac:chgData name="Rodrigo Garcia" userId="a598cd9313819fad" providerId="LiveId" clId="{D9C452F8-426E-4CFB-8378-47AB9711B244}" dt="2021-04-12T00:21:43.534" v="6707" actId="1076"/>
          <ac:picMkLst>
            <pc:docMk/>
            <pc:sldMk cId="3484430944" sldId="267"/>
            <ac:picMk id="6" creationId="{3C14AB87-A3B2-4D72-AF10-ED7681F17021}"/>
          </ac:picMkLst>
        </pc:picChg>
      </pc:sldChg>
      <pc:sldChg chg="addSp delSp modSp new mod modClrScheme chgLayout">
        <pc:chgData name="Rodrigo Garcia" userId="a598cd9313819fad" providerId="LiveId" clId="{D9C452F8-426E-4CFB-8378-47AB9711B244}" dt="2021-04-12T00:33:34.763" v="7245"/>
        <pc:sldMkLst>
          <pc:docMk/>
          <pc:sldMk cId="675957898" sldId="268"/>
        </pc:sldMkLst>
        <pc:spChg chg="del mod ord">
          <ac:chgData name="Rodrigo Garcia" userId="a598cd9313819fad" providerId="LiveId" clId="{D9C452F8-426E-4CFB-8378-47AB9711B244}" dt="2021-04-12T00:23:53.284" v="6713" actId="700"/>
          <ac:spMkLst>
            <pc:docMk/>
            <pc:sldMk cId="675957898" sldId="268"/>
            <ac:spMk id="2" creationId="{B7B2414D-9280-4F69-9D01-B36040A687A6}"/>
          </ac:spMkLst>
        </pc:spChg>
        <pc:spChg chg="del mod ord">
          <ac:chgData name="Rodrigo Garcia" userId="a598cd9313819fad" providerId="LiveId" clId="{D9C452F8-426E-4CFB-8378-47AB9711B244}" dt="2021-04-12T00:23:53.284" v="6713" actId="700"/>
          <ac:spMkLst>
            <pc:docMk/>
            <pc:sldMk cId="675957898" sldId="268"/>
            <ac:spMk id="3" creationId="{B5053E96-E85C-4A8E-BBB3-8D50438200A6}"/>
          </ac:spMkLst>
        </pc:spChg>
        <pc:spChg chg="add mod ord">
          <ac:chgData name="Rodrigo Garcia" userId="a598cd9313819fad" providerId="LiveId" clId="{D9C452F8-426E-4CFB-8378-47AB9711B244}" dt="2021-04-12T00:24:37.014" v="6721" actId="14100"/>
          <ac:spMkLst>
            <pc:docMk/>
            <pc:sldMk cId="675957898" sldId="268"/>
            <ac:spMk id="4" creationId="{848947C5-AA6D-4F3F-B32B-F17DEC624F57}"/>
          </ac:spMkLst>
        </pc:spChg>
        <pc:spChg chg="add del mod ord">
          <ac:chgData name="Rodrigo Garcia" userId="a598cd9313819fad" providerId="LiveId" clId="{D9C452F8-426E-4CFB-8378-47AB9711B244}" dt="2021-04-12T00:33:34.763" v="7245"/>
          <ac:spMkLst>
            <pc:docMk/>
            <pc:sldMk cId="675957898" sldId="268"/>
            <ac:spMk id="5" creationId="{A6FD7C6C-26A5-4964-959E-4BA6C81D3EA2}"/>
          </ac:spMkLst>
        </pc:spChg>
        <pc:spChg chg="add mod ord">
          <ac:chgData name="Rodrigo Garcia" userId="a598cd9313819fad" providerId="LiveId" clId="{D9C452F8-426E-4CFB-8378-47AB9711B244}" dt="2021-04-12T00:32:38.652" v="7244" actId="20577"/>
          <ac:spMkLst>
            <pc:docMk/>
            <pc:sldMk cId="675957898" sldId="268"/>
            <ac:spMk id="6" creationId="{141ABFA1-8F99-4007-B76F-DCEBD3C58D19}"/>
          </ac:spMkLst>
        </pc:spChg>
        <pc:picChg chg="add mod">
          <ac:chgData name="Rodrigo Garcia" userId="a598cd9313819fad" providerId="LiveId" clId="{D9C452F8-426E-4CFB-8378-47AB9711B244}" dt="2021-04-12T00:33:34.763" v="7245"/>
          <ac:picMkLst>
            <pc:docMk/>
            <pc:sldMk cId="675957898" sldId="268"/>
            <ac:picMk id="7" creationId="{0A3FAEE1-72CA-4484-8FC3-83B44ED123A2}"/>
          </ac:picMkLst>
        </pc:picChg>
      </pc:sldChg>
      <pc:sldChg chg="addSp delSp modSp new mod modClrScheme chgLayout">
        <pc:chgData name="Rodrigo Garcia" userId="a598cd9313819fad" providerId="LiveId" clId="{D9C452F8-426E-4CFB-8378-47AB9711B244}" dt="2021-04-12T01:11:13.022" v="7290" actId="1076"/>
        <pc:sldMkLst>
          <pc:docMk/>
          <pc:sldMk cId="2933578844" sldId="269"/>
        </pc:sldMkLst>
        <pc:spChg chg="del mod ord">
          <ac:chgData name="Rodrigo Garcia" userId="a598cd9313819fad" providerId="LiveId" clId="{D9C452F8-426E-4CFB-8378-47AB9711B244}" dt="2021-04-12T01:10:23.112" v="7247" actId="700"/>
          <ac:spMkLst>
            <pc:docMk/>
            <pc:sldMk cId="2933578844" sldId="269"/>
            <ac:spMk id="2" creationId="{CAB9F599-BBBD-4F6E-B54D-BD2A1818C665}"/>
          </ac:spMkLst>
        </pc:spChg>
        <pc:spChg chg="del">
          <ac:chgData name="Rodrigo Garcia" userId="a598cd9313819fad" providerId="LiveId" clId="{D9C452F8-426E-4CFB-8378-47AB9711B244}" dt="2021-04-12T01:10:23.112" v="7247" actId="700"/>
          <ac:spMkLst>
            <pc:docMk/>
            <pc:sldMk cId="2933578844" sldId="269"/>
            <ac:spMk id="3" creationId="{788C77DB-5842-4469-8C94-2FAD60699C6C}"/>
          </ac:spMkLst>
        </pc:spChg>
        <pc:spChg chg="del">
          <ac:chgData name="Rodrigo Garcia" userId="a598cd9313819fad" providerId="LiveId" clId="{D9C452F8-426E-4CFB-8378-47AB9711B244}" dt="2021-04-12T01:10:23.112" v="7247" actId="700"/>
          <ac:spMkLst>
            <pc:docMk/>
            <pc:sldMk cId="2933578844" sldId="269"/>
            <ac:spMk id="4" creationId="{486DA56F-BE89-4E70-9538-A647509C75CF}"/>
          </ac:spMkLst>
        </pc:spChg>
        <pc:spChg chg="add mod ord">
          <ac:chgData name="Rodrigo Garcia" userId="a598cd9313819fad" providerId="LiveId" clId="{D9C452F8-426E-4CFB-8378-47AB9711B244}" dt="2021-04-12T01:10:23.112" v="7247" actId="700"/>
          <ac:spMkLst>
            <pc:docMk/>
            <pc:sldMk cId="2933578844" sldId="269"/>
            <ac:spMk id="5" creationId="{2801AF6F-AD4C-4722-A54C-A08731D0A248}"/>
          </ac:spMkLst>
        </pc:spChg>
        <pc:picChg chg="add mod">
          <ac:chgData name="Rodrigo Garcia" userId="a598cd9313819fad" providerId="LiveId" clId="{D9C452F8-426E-4CFB-8378-47AB9711B244}" dt="2021-04-12T01:11:13.022" v="7290" actId="1076"/>
          <ac:picMkLst>
            <pc:docMk/>
            <pc:sldMk cId="2933578844" sldId="269"/>
            <ac:picMk id="7" creationId="{2EB0B441-EDCE-43CB-9923-7F57CDF1B0DA}"/>
          </ac:picMkLst>
        </pc:picChg>
      </pc:sldChg>
      <pc:sldChg chg="addSp delSp modSp new mod modClrScheme chgLayout">
        <pc:chgData name="Rodrigo Garcia" userId="a598cd9313819fad" providerId="LiveId" clId="{D9C452F8-426E-4CFB-8378-47AB9711B244}" dt="2021-04-12T11:33:45.309" v="14931" actId="20577"/>
        <pc:sldMkLst>
          <pc:docMk/>
          <pc:sldMk cId="2635656076" sldId="270"/>
        </pc:sldMkLst>
        <pc:spChg chg="del mod ord">
          <ac:chgData name="Rodrigo Garcia" userId="a598cd9313819fad" providerId="LiveId" clId="{D9C452F8-426E-4CFB-8378-47AB9711B244}" dt="2021-04-12T01:13:48.971" v="7293" actId="700"/>
          <ac:spMkLst>
            <pc:docMk/>
            <pc:sldMk cId="2635656076" sldId="270"/>
            <ac:spMk id="2" creationId="{BFD4E9DD-5841-4C73-AF54-1C4754BB962D}"/>
          </ac:spMkLst>
        </pc:spChg>
        <pc:spChg chg="add mod ord">
          <ac:chgData name="Rodrigo Garcia" userId="a598cd9313819fad" providerId="LiveId" clId="{D9C452F8-426E-4CFB-8378-47AB9711B244}" dt="2021-04-12T11:33:45.309" v="14931" actId="20577"/>
          <ac:spMkLst>
            <pc:docMk/>
            <pc:sldMk cId="2635656076" sldId="270"/>
            <ac:spMk id="3" creationId="{9FC14BDA-820B-4274-A0FC-4F9F7FAF9E7B}"/>
          </ac:spMkLst>
        </pc:spChg>
        <pc:spChg chg="add mod ord">
          <ac:chgData name="Rodrigo Garcia" userId="a598cd9313819fad" providerId="LiveId" clId="{D9C452F8-426E-4CFB-8378-47AB9711B244}" dt="2021-04-12T01:28:19.054" v="7940" actId="20577"/>
          <ac:spMkLst>
            <pc:docMk/>
            <pc:sldMk cId="2635656076" sldId="270"/>
            <ac:spMk id="4" creationId="{FD831F2F-FB31-4ECB-A929-12A671168DED}"/>
          </ac:spMkLst>
        </pc:spChg>
      </pc:sldChg>
      <pc:sldChg chg="addSp delSp modSp new mod chgLayout">
        <pc:chgData name="Rodrigo Garcia" userId="a598cd9313819fad" providerId="LiveId" clId="{D9C452F8-426E-4CFB-8378-47AB9711B244}" dt="2021-04-12T01:33:31.758" v="8029" actId="1076"/>
        <pc:sldMkLst>
          <pc:docMk/>
          <pc:sldMk cId="1375403694" sldId="271"/>
        </pc:sldMkLst>
        <pc:spChg chg="del">
          <ac:chgData name="Rodrigo Garcia" userId="a598cd9313819fad" providerId="LiveId" clId="{D9C452F8-426E-4CFB-8378-47AB9711B244}" dt="2021-04-12T01:31:37.058" v="7942" actId="700"/>
          <ac:spMkLst>
            <pc:docMk/>
            <pc:sldMk cId="1375403694" sldId="271"/>
            <ac:spMk id="2" creationId="{8F50AD1F-EC95-4E19-85D2-50CD3A5435E4}"/>
          </ac:spMkLst>
        </pc:spChg>
        <pc:spChg chg="del">
          <ac:chgData name="Rodrigo Garcia" userId="a598cd9313819fad" providerId="LiveId" clId="{D9C452F8-426E-4CFB-8378-47AB9711B244}" dt="2021-04-12T01:31:37.058" v="7942" actId="700"/>
          <ac:spMkLst>
            <pc:docMk/>
            <pc:sldMk cId="1375403694" sldId="271"/>
            <ac:spMk id="3" creationId="{18369BBF-7E38-49A0-BD16-0E4B29C2664F}"/>
          </ac:spMkLst>
        </pc:spChg>
        <pc:spChg chg="add mod ord">
          <ac:chgData name="Rodrigo Garcia" userId="a598cd9313819fad" providerId="LiveId" clId="{D9C452F8-426E-4CFB-8378-47AB9711B244}" dt="2021-04-12T01:33:03.360" v="7995" actId="14100"/>
          <ac:spMkLst>
            <pc:docMk/>
            <pc:sldMk cId="1375403694" sldId="271"/>
            <ac:spMk id="4" creationId="{3643AE24-FE46-434A-AF71-5C0259473BBF}"/>
          </ac:spMkLst>
        </pc:spChg>
        <pc:spChg chg="add del mod ord">
          <ac:chgData name="Rodrigo Garcia" userId="a598cd9313819fad" providerId="LiveId" clId="{D9C452F8-426E-4CFB-8378-47AB9711B244}" dt="2021-04-12T01:31:42.055" v="7943" actId="22"/>
          <ac:spMkLst>
            <pc:docMk/>
            <pc:sldMk cId="1375403694" sldId="271"/>
            <ac:spMk id="5" creationId="{3FF24C9C-8367-4F1D-9253-A5956630D26D}"/>
          </ac:spMkLst>
        </pc:spChg>
        <pc:picChg chg="add mod ord">
          <ac:chgData name="Rodrigo Garcia" userId="a598cd9313819fad" providerId="LiveId" clId="{D9C452F8-426E-4CFB-8378-47AB9711B244}" dt="2021-04-12T01:33:31.758" v="8029" actId="1076"/>
          <ac:picMkLst>
            <pc:docMk/>
            <pc:sldMk cId="1375403694" sldId="271"/>
            <ac:picMk id="7" creationId="{04E84A63-3CCB-48A1-BE5E-2CA9A4F088A2}"/>
          </ac:picMkLst>
        </pc:picChg>
      </pc:sldChg>
      <pc:sldChg chg="addSp delSp modSp new mod modClrScheme chgLayout">
        <pc:chgData name="Rodrigo Garcia" userId="a598cd9313819fad" providerId="LiveId" clId="{D9C452F8-426E-4CFB-8378-47AB9711B244}" dt="2021-04-12T01:53:25.307" v="9072" actId="20577"/>
        <pc:sldMkLst>
          <pc:docMk/>
          <pc:sldMk cId="230122760" sldId="272"/>
        </pc:sldMkLst>
        <pc:spChg chg="mod ord">
          <ac:chgData name="Rodrigo Garcia" userId="a598cd9313819fad" providerId="LiveId" clId="{D9C452F8-426E-4CFB-8378-47AB9711B244}" dt="2021-04-12T01:43:39" v="8364" actId="14100"/>
          <ac:spMkLst>
            <pc:docMk/>
            <pc:sldMk cId="230122760" sldId="272"/>
            <ac:spMk id="2" creationId="{219BD82F-7AE8-4C82-9A02-6D3A33926244}"/>
          </ac:spMkLst>
        </pc:spChg>
        <pc:spChg chg="del">
          <ac:chgData name="Rodrigo Garcia" userId="a598cd9313819fad" providerId="LiveId" clId="{D9C452F8-426E-4CFB-8378-47AB9711B244}" dt="2021-04-12T01:38:50.353" v="8086"/>
          <ac:spMkLst>
            <pc:docMk/>
            <pc:sldMk cId="230122760" sldId="272"/>
            <ac:spMk id="3" creationId="{2DE4E867-EB9C-4979-8174-98D03F71A9E2}"/>
          </ac:spMkLst>
        </pc:spChg>
        <pc:spChg chg="add mod ord">
          <ac:chgData name="Rodrigo Garcia" userId="a598cd9313819fad" providerId="LiveId" clId="{D9C452F8-426E-4CFB-8378-47AB9711B244}" dt="2021-04-12T01:53:25.307" v="9072" actId="20577"/>
          <ac:spMkLst>
            <pc:docMk/>
            <pc:sldMk cId="230122760" sldId="272"/>
            <ac:spMk id="4" creationId="{9D568BF0-37F1-47A0-A256-00DA473B35C9}"/>
          </ac:spMkLst>
        </pc:spChg>
        <pc:picChg chg="add mod ord">
          <ac:chgData name="Rodrigo Garcia" userId="a598cd9313819fad" providerId="LiveId" clId="{D9C452F8-426E-4CFB-8378-47AB9711B244}" dt="2021-04-12T01:42:25.592" v="8344" actId="14100"/>
          <ac:picMkLst>
            <pc:docMk/>
            <pc:sldMk cId="230122760" sldId="272"/>
            <ac:picMk id="1026" creationId="{DAF0F1B9-66EB-4BFD-9669-B59C72C0DDDC}"/>
          </ac:picMkLst>
        </pc:picChg>
        <pc:picChg chg="add mod">
          <ac:chgData name="Rodrigo Garcia" userId="a598cd9313819fad" providerId="LiveId" clId="{D9C452F8-426E-4CFB-8378-47AB9711B244}" dt="2021-04-12T01:42:11.877" v="8336" actId="1076"/>
          <ac:picMkLst>
            <pc:docMk/>
            <pc:sldMk cId="230122760" sldId="272"/>
            <ac:picMk id="1028" creationId="{C3E0CE62-7F9A-43C7-8A07-989E99DB2BA2}"/>
          </ac:picMkLst>
        </pc:picChg>
      </pc:sldChg>
      <pc:sldChg chg="addSp delSp modSp new mod modClrScheme chgLayout">
        <pc:chgData name="Rodrigo Garcia" userId="a598cd9313819fad" providerId="LiveId" clId="{D9C452F8-426E-4CFB-8378-47AB9711B244}" dt="2021-04-12T02:14:23.213" v="9929" actId="20577"/>
        <pc:sldMkLst>
          <pc:docMk/>
          <pc:sldMk cId="2385579829" sldId="273"/>
        </pc:sldMkLst>
        <pc:spChg chg="del mod ord">
          <ac:chgData name="Rodrigo Garcia" userId="a598cd9313819fad" providerId="LiveId" clId="{D9C452F8-426E-4CFB-8378-47AB9711B244}" dt="2021-04-12T02:00:44.690" v="9074" actId="700"/>
          <ac:spMkLst>
            <pc:docMk/>
            <pc:sldMk cId="2385579829" sldId="273"/>
            <ac:spMk id="2" creationId="{C96BA744-5CBE-445F-94DF-1D81D67CE14C}"/>
          </ac:spMkLst>
        </pc:spChg>
        <pc:spChg chg="del mod ord">
          <ac:chgData name="Rodrigo Garcia" userId="a598cd9313819fad" providerId="LiveId" clId="{D9C452F8-426E-4CFB-8378-47AB9711B244}" dt="2021-04-12T02:00:44.690" v="9074" actId="700"/>
          <ac:spMkLst>
            <pc:docMk/>
            <pc:sldMk cId="2385579829" sldId="273"/>
            <ac:spMk id="3" creationId="{4E8F13CD-431C-45AD-A217-60FC01F10DBB}"/>
          </ac:spMkLst>
        </pc:spChg>
        <pc:spChg chg="del">
          <ac:chgData name="Rodrigo Garcia" userId="a598cd9313819fad" providerId="LiveId" clId="{D9C452F8-426E-4CFB-8378-47AB9711B244}" dt="2021-04-12T02:00:44.690" v="9074" actId="700"/>
          <ac:spMkLst>
            <pc:docMk/>
            <pc:sldMk cId="2385579829" sldId="273"/>
            <ac:spMk id="4" creationId="{B54C691D-ABC5-46E9-929E-C70AE4B2E56C}"/>
          </ac:spMkLst>
        </pc:spChg>
        <pc:spChg chg="add mod ord">
          <ac:chgData name="Rodrigo Garcia" userId="a598cd9313819fad" providerId="LiveId" clId="{D9C452F8-426E-4CFB-8378-47AB9711B244}" dt="2021-04-12T02:01:13.724" v="9105" actId="20577"/>
          <ac:spMkLst>
            <pc:docMk/>
            <pc:sldMk cId="2385579829" sldId="273"/>
            <ac:spMk id="5" creationId="{36A33B93-0FD5-4E5F-BCA5-2FF100EE757D}"/>
          </ac:spMkLst>
        </pc:spChg>
        <pc:spChg chg="add mod ord">
          <ac:chgData name="Rodrigo Garcia" userId="a598cd9313819fad" providerId="LiveId" clId="{D9C452F8-426E-4CFB-8378-47AB9711B244}" dt="2021-04-12T02:14:23.213" v="9929" actId="20577"/>
          <ac:spMkLst>
            <pc:docMk/>
            <pc:sldMk cId="2385579829" sldId="273"/>
            <ac:spMk id="6" creationId="{03C2ACF4-528E-410B-A6F0-6DE55A0A0BFC}"/>
          </ac:spMkLst>
        </pc:spChg>
      </pc:sldChg>
      <pc:sldChg chg="addSp delSp modSp new mod">
        <pc:chgData name="Rodrigo Garcia" userId="a598cd9313819fad" providerId="LiveId" clId="{D9C452F8-426E-4CFB-8378-47AB9711B244}" dt="2021-04-12T03:00:13.517" v="10041" actId="1076"/>
        <pc:sldMkLst>
          <pc:docMk/>
          <pc:sldMk cId="2871206940" sldId="274"/>
        </pc:sldMkLst>
        <pc:spChg chg="mod">
          <ac:chgData name="Rodrigo Garcia" userId="a598cd9313819fad" providerId="LiveId" clId="{D9C452F8-426E-4CFB-8378-47AB9711B244}" dt="2021-04-12T02:59:45.601" v="10003" actId="20577"/>
          <ac:spMkLst>
            <pc:docMk/>
            <pc:sldMk cId="2871206940" sldId="274"/>
            <ac:spMk id="2" creationId="{4AD5FEFB-D97B-474C-A60C-BE379BC9F3C5}"/>
          </ac:spMkLst>
        </pc:spChg>
        <pc:spChg chg="del">
          <ac:chgData name="Rodrigo Garcia" userId="a598cd9313819fad" providerId="LiveId" clId="{D9C452F8-426E-4CFB-8378-47AB9711B244}" dt="2021-04-12T02:58:48.527" v="9931" actId="22"/>
          <ac:spMkLst>
            <pc:docMk/>
            <pc:sldMk cId="2871206940" sldId="274"/>
            <ac:spMk id="3" creationId="{0F1E6D0F-77DA-4118-9792-32DC9C7262BF}"/>
          </ac:spMkLst>
        </pc:spChg>
        <pc:picChg chg="add mod ord">
          <ac:chgData name="Rodrigo Garcia" userId="a598cd9313819fad" providerId="LiveId" clId="{D9C452F8-426E-4CFB-8378-47AB9711B244}" dt="2021-04-12T03:00:13.517" v="10041" actId="1076"/>
          <ac:picMkLst>
            <pc:docMk/>
            <pc:sldMk cId="2871206940" sldId="274"/>
            <ac:picMk id="5" creationId="{974A379B-689A-4B3B-80AE-7E0BBC5455D7}"/>
          </ac:picMkLst>
        </pc:picChg>
      </pc:sldChg>
      <pc:sldChg chg="modSp new mod">
        <pc:chgData name="Rodrigo Garcia" userId="a598cd9313819fad" providerId="LiveId" clId="{D9C452F8-426E-4CFB-8378-47AB9711B244}" dt="2021-04-12T03:08:46.291" v="10705" actId="20577"/>
        <pc:sldMkLst>
          <pc:docMk/>
          <pc:sldMk cId="1071357887" sldId="275"/>
        </pc:sldMkLst>
        <pc:spChg chg="mod">
          <ac:chgData name="Rodrigo Garcia" userId="a598cd9313819fad" providerId="LiveId" clId="{D9C452F8-426E-4CFB-8378-47AB9711B244}" dt="2021-04-12T03:01:30.768" v="10050" actId="20577"/>
          <ac:spMkLst>
            <pc:docMk/>
            <pc:sldMk cId="1071357887" sldId="275"/>
            <ac:spMk id="2" creationId="{C3B8C927-70DD-4778-A568-D4F60E3DCCB1}"/>
          </ac:spMkLst>
        </pc:spChg>
        <pc:spChg chg="mod">
          <ac:chgData name="Rodrigo Garcia" userId="a598cd9313819fad" providerId="LiveId" clId="{D9C452F8-426E-4CFB-8378-47AB9711B244}" dt="2021-04-12T03:08:46.291" v="10705" actId="20577"/>
          <ac:spMkLst>
            <pc:docMk/>
            <pc:sldMk cId="1071357887" sldId="275"/>
            <ac:spMk id="3" creationId="{BEA97519-616F-41DA-B6C3-2738EAD65360}"/>
          </ac:spMkLst>
        </pc:spChg>
      </pc:sldChg>
      <pc:sldChg chg="addSp delSp modSp new mod">
        <pc:chgData name="Rodrigo Garcia" userId="a598cd9313819fad" providerId="LiveId" clId="{D9C452F8-426E-4CFB-8378-47AB9711B244}" dt="2021-04-12T03:25:32.049" v="11529" actId="1076"/>
        <pc:sldMkLst>
          <pc:docMk/>
          <pc:sldMk cId="1571749471" sldId="276"/>
        </pc:sldMkLst>
        <pc:spChg chg="mod">
          <ac:chgData name="Rodrigo Garcia" userId="a598cd9313819fad" providerId="LiveId" clId="{D9C452F8-426E-4CFB-8378-47AB9711B244}" dt="2021-04-12T03:12:13.596" v="10743" actId="20577"/>
          <ac:spMkLst>
            <pc:docMk/>
            <pc:sldMk cId="1571749471" sldId="276"/>
            <ac:spMk id="2" creationId="{A723B4A1-C1CB-4974-82EC-0B0E18784EE1}"/>
          </ac:spMkLst>
        </pc:spChg>
        <pc:spChg chg="mod">
          <ac:chgData name="Rodrigo Garcia" userId="a598cd9313819fad" providerId="LiveId" clId="{D9C452F8-426E-4CFB-8378-47AB9711B244}" dt="2021-04-12T03:24:52.323" v="11474" actId="1076"/>
          <ac:spMkLst>
            <pc:docMk/>
            <pc:sldMk cId="1571749471" sldId="276"/>
            <ac:spMk id="3" creationId="{95CB6616-E2C9-4A06-ABEE-6F784674875C}"/>
          </ac:spMkLst>
        </pc:spChg>
        <pc:picChg chg="add del mod">
          <ac:chgData name="Rodrigo Garcia" userId="a598cd9313819fad" providerId="LiveId" clId="{D9C452F8-426E-4CFB-8378-47AB9711B244}" dt="2021-04-12T03:24:53.176" v="11475"/>
          <ac:picMkLst>
            <pc:docMk/>
            <pc:sldMk cId="1571749471" sldId="276"/>
            <ac:picMk id="2050" creationId="{32BDB587-6D1A-4223-B3E9-0E7FEB063D26}"/>
          </ac:picMkLst>
        </pc:picChg>
        <pc:picChg chg="add mod">
          <ac:chgData name="Rodrigo Garcia" userId="a598cd9313819fad" providerId="LiveId" clId="{D9C452F8-426E-4CFB-8378-47AB9711B244}" dt="2021-04-12T03:25:32.049" v="11529" actId="1076"/>
          <ac:picMkLst>
            <pc:docMk/>
            <pc:sldMk cId="1571749471" sldId="276"/>
            <ac:picMk id="2052" creationId="{07698F5E-4CA5-45CA-9BAD-2408F631E6D1}"/>
          </ac:picMkLst>
        </pc:picChg>
      </pc:sldChg>
      <pc:sldChg chg="modSp new mod">
        <pc:chgData name="Rodrigo Garcia" userId="a598cd9313819fad" providerId="LiveId" clId="{D9C452F8-426E-4CFB-8378-47AB9711B244}" dt="2021-04-12T03:36:18.671" v="12229" actId="20577"/>
        <pc:sldMkLst>
          <pc:docMk/>
          <pc:sldMk cId="1382740185" sldId="277"/>
        </pc:sldMkLst>
        <pc:spChg chg="mod">
          <ac:chgData name="Rodrigo Garcia" userId="a598cd9313819fad" providerId="LiveId" clId="{D9C452F8-426E-4CFB-8378-47AB9711B244}" dt="2021-04-12T03:28:12.910" v="11604" actId="14100"/>
          <ac:spMkLst>
            <pc:docMk/>
            <pc:sldMk cId="1382740185" sldId="277"/>
            <ac:spMk id="2" creationId="{18D5FA03-8662-49BF-A89C-5849D06B2E79}"/>
          </ac:spMkLst>
        </pc:spChg>
        <pc:spChg chg="mod">
          <ac:chgData name="Rodrigo Garcia" userId="a598cd9313819fad" providerId="LiveId" clId="{D9C452F8-426E-4CFB-8378-47AB9711B244}" dt="2021-04-12T03:36:18.671" v="12229" actId="20577"/>
          <ac:spMkLst>
            <pc:docMk/>
            <pc:sldMk cId="1382740185" sldId="277"/>
            <ac:spMk id="3" creationId="{448CD0B8-1BD5-488A-8800-53C9050E2F7B}"/>
          </ac:spMkLst>
        </pc:spChg>
      </pc:sldChg>
      <pc:sldChg chg="addSp delSp modSp new mod modClrScheme chgLayout">
        <pc:chgData name="Rodrigo Garcia" userId="a598cd9313819fad" providerId="LiveId" clId="{D9C452F8-426E-4CFB-8378-47AB9711B244}" dt="2021-04-12T03:53:07.224" v="12775" actId="20577"/>
        <pc:sldMkLst>
          <pc:docMk/>
          <pc:sldMk cId="1652265675" sldId="278"/>
        </pc:sldMkLst>
        <pc:spChg chg="del mod ord">
          <ac:chgData name="Rodrigo Garcia" userId="a598cd9313819fad" providerId="LiveId" clId="{D9C452F8-426E-4CFB-8378-47AB9711B244}" dt="2021-04-12T03:44:28.367" v="12231" actId="700"/>
          <ac:spMkLst>
            <pc:docMk/>
            <pc:sldMk cId="1652265675" sldId="278"/>
            <ac:spMk id="2" creationId="{01FE52A1-90E7-4524-B913-26ACA919D430}"/>
          </ac:spMkLst>
        </pc:spChg>
        <pc:spChg chg="del mod ord">
          <ac:chgData name="Rodrigo Garcia" userId="a598cd9313819fad" providerId="LiveId" clId="{D9C452F8-426E-4CFB-8378-47AB9711B244}" dt="2021-04-12T03:44:28.367" v="12231" actId="700"/>
          <ac:spMkLst>
            <pc:docMk/>
            <pc:sldMk cId="1652265675" sldId="278"/>
            <ac:spMk id="3" creationId="{62157CB3-31AE-467E-ACB8-7F0747150720}"/>
          </ac:spMkLst>
        </pc:spChg>
        <pc:spChg chg="add mod ord">
          <ac:chgData name="Rodrigo Garcia" userId="a598cd9313819fad" providerId="LiveId" clId="{D9C452F8-426E-4CFB-8378-47AB9711B244}" dt="2021-04-12T03:44:59.352" v="12260" actId="20577"/>
          <ac:spMkLst>
            <pc:docMk/>
            <pc:sldMk cId="1652265675" sldId="278"/>
            <ac:spMk id="4" creationId="{B248513F-00A0-4A36-BC32-93DF2B105784}"/>
          </ac:spMkLst>
        </pc:spChg>
        <pc:spChg chg="add mod ord">
          <ac:chgData name="Rodrigo Garcia" userId="a598cd9313819fad" providerId="LiveId" clId="{D9C452F8-426E-4CFB-8378-47AB9711B244}" dt="2021-04-12T03:46:52.906" v="12299" actId="20577"/>
          <ac:spMkLst>
            <pc:docMk/>
            <pc:sldMk cId="1652265675" sldId="278"/>
            <ac:spMk id="5" creationId="{2577AD22-FDF0-43A1-96C0-380E10018650}"/>
          </ac:spMkLst>
        </pc:spChg>
        <pc:spChg chg="add mod ord">
          <ac:chgData name="Rodrigo Garcia" userId="a598cd9313819fad" providerId="LiveId" clId="{D9C452F8-426E-4CFB-8378-47AB9711B244}" dt="2021-04-12T03:53:07.224" v="12775" actId="20577"/>
          <ac:spMkLst>
            <pc:docMk/>
            <pc:sldMk cId="1652265675" sldId="278"/>
            <ac:spMk id="6" creationId="{D1CEEB42-7272-4A3C-9A28-EB67E98BA0B6}"/>
          </ac:spMkLst>
        </pc:spChg>
        <pc:spChg chg="add mod ord">
          <ac:chgData name="Rodrigo Garcia" userId="a598cd9313819fad" providerId="LiveId" clId="{D9C452F8-426E-4CFB-8378-47AB9711B244}" dt="2021-04-12T03:44:28.367" v="12231" actId="700"/>
          <ac:spMkLst>
            <pc:docMk/>
            <pc:sldMk cId="1652265675" sldId="278"/>
            <ac:spMk id="7" creationId="{5F35C82C-07A6-440A-9110-DDF33A59CC3D}"/>
          </ac:spMkLst>
        </pc:spChg>
        <pc:spChg chg="add del mod ord">
          <ac:chgData name="Rodrigo Garcia" userId="a598cd9313819fad" providerId="LiveId" clId="{D9C452F8-426E-4CFB-8378-47AB9711B244}" dt="2021-04-12T03:45:49.526" v="12262"/>
          <ac:spMkLst>
            <pc:docMk/>
            <pc:sldMk cId="1652265675" sldId="278"/>
            <ac:spMk id="8" creationId="{48B540C8-B743-4B17-9DE2-379504BA0931}"/>
          </ac:spMkLst>
        </pc:spChg>
        <pc:picChg chg="add mod">
          <ac:chgData name="Rodrigo Garcia" userId="a598cd9313819fad" providerId="LiveId" clId="{D9C452F8-426E-4CFB-8378-47AB9711B244}" dt="2021-04-12T03:46:09.093" v="12263" actId="1076"/>
          <ac:picMkLst>
            <pc:docMk/>
            <pc:sldMk cId="1652265675" sldId="278"/>
            <ac:picMk id="9" creationId="{435889B1-1C86-44C3-9C0D-861A495D4407}"/>
          </ac:picMkLst>
        </pc:picChg>
      </pc:sldChg>
      <pc:sldChg chg="addSp delSp modSp new mod">
        <pc:chgData name="Rodrigo Garcia" userId="a598cd9313819fad" providerId="LiveId" clId="{D9C452F8-426E-4CFB-8378-47AB9711B244}" dt="2021-04-12T04:03:28.050" v="13242" actId="27636"/>
        <pc:sldMkLst>
          <pc:docMk/>
          <pc:sldMk cId="1783975113" sldId="279"/>
        </pc:sldMkLst>
        <pc:spChg chg="mod">
          <ac:chgData name="Rodrigo Garcia" userId="a598cd9313819fad" providerId="LiveId" clId="{D9C452F8-426E-4CFB-8378-47AB9711B244}" dt="2021-04-12T04:03:28.050" v="13242" actId="27636"/>
          <ac:spMkLst>
            <pc:docMk/>
            <pc:sldMk cId="1783975113" sldId="279"/>
            <ac:spMk id="3" creationId="{740DE86E-8AF6-468F-AE77-E91ECA8A1DCB}"/>
          </ac:spMkLst>
        </pc:spChg>
        <pc:spChg chg="del">
          <ac:chgData name="Rodrigo Garcia" userId="a598cd9313819fad" providerId="LiveId" clId="{D9C452F8-426E-4CFB-8378-47AB9711B244}" dt="2021-04-12T03:57:10.254" v="12790"/>
          <ac:spMkLst>
            <pc:docMk/>
            <pc:sldMk cId="1783975113" sldId="279"/>
            <ac:spMk id="5" creationId="{1E2B7B6A-70DE-4C6D-A0C2-BF3404A5C650}"/>
          </ac:spMkLst>
        </pc:spChg>
        <pc:spChg chg="mod">
          <ac:chgData name="Rodrigo Garcia" userId="a598cd9313819fad" providerId="LiveId" clId="{D9C452F8-426E-4CFB-8378-47AB9711B244}" dt="2021-04-12T03:55:30.072" v="12789" actId="20577"/>
          <ac:spMkLst>
            <pc:docMk/>
            <pc:sldMk cId="1783975113" sldId="279"/>
            <ac:spMk id="6" creationId="{D0679EA9-2F6E-4F67-935E-1D7D282D16C4}"/>
          </ac:spMkLst>
        </pc:spChg>
        <pc:picChg chg="add mod">
          <ac:chgData name="Rodrigo Garcia" userId="a598cd9313819fad" providerId="LiveId" clId="{D9C452F8-426E-4CFB-8378-47AB9711B244}" dt="2021-04-12T03:57:24.924" v="12791" actId="1076"/>
          <ac:picMkLst>
            <pc:docMk/>
            <pc:sldMk cId="1783975113" sldId="279"/>
            <ac:picMk id="7" creationId="{DA55484B-B85E-4AE6-A0AA-1BD92BD087D1}"/>
          </ac:picMkLst>
        </pc:picChg>
        <pc:picChg chg="add mod">
          <ac:chgData name="Rodrigo Garcia" userId="a598cd9313819fad" providerId="LiveId" clId="{D9C452F8-426E-4CFB-8378-47AB9711B244}" dt="2021-04-12T03:58:24.520" v="12839" actId="1076"/>
          <ac:picMkLst>
            <pc:docMk/>
            <pc:sldMk cId="1783975113" sldId="279"/>
            <ac:picMk id="8" creationId="{C5178C11-2B9C-4ED2-937C-6AF7491D3293}"/>
          </ac:picMkLst>
        </pc:picChg>
      </pc:sldChg>
      <pc:sldChg chg="addSp delSp modSp new mod modClrScheme chgLayout">
        <pc:chgData name="Rodrigo Garcia" userId="a598cd9313819fad" providerId="LiveId" clId="{D9C452F8-426E-4CFB-8378-47AB9711B244}" dt="2021-04-12T04:19:13.627" v="14104" actId="20577"/>
        <pc:sldMkLst>
          <pc:docMk/>
          <pc:sldMk cId="1809307828" sldId="280"/>
        </pc:sldMkLst>
        <pc:spChg chg="del">
          <ac:chgData name="Rodrigo Garcia" userId="a598cd9313819fad" providerId="LiveId" clId="{D9C452F8-426E-4CFB-8378-47AB9711B244}" dt="2021-04-12T04:07:00.166" v="13244" actId="700"/>
          <ac:spMkLst>
            <pc:docMk/>
            <pc:sldMk cId="1809307828" sldId="280"/>
            <ac:spMk id="2" creationId="{35AC7BC9-996D-4BF0-BB98-49B9D77DA231}"/>
          </ac:spMkLst>
        </pc:spChg>
        <pc:spChg chg="del mod ord">
          <ac:chgData name="Rodrigo Garcia" userId="a598cd9313819fad" providerId="LiveId" clId="{D9C452F8-426E-4CFB-8378-47AB9711B244}" dt="2021-04-12T04:07:00.166" v="13244" actId="700"/>
          <ac:spMkLst>
            <pc:docMk/>
            <pc:sldMk cId="1809307828" sldId="280"/>
            <ac:spMk id="3" creationId="{AA8AA5A8-1377-40A7-8BB7-3D17B33CC1CA}"/>
          </ac:spMkLst>
        </pc:spChg>
        <pc:spChg chg="del">
          <ac:chgData name="Rodrigo Garcia" userId="a598cd9313819fad" providerId="LiveId" clId="{D9C452F8-426E-4CFB-8378-47AB9711B244}" dt="2021-04-12T04:07:00.166" v="13244" actId="700"/>
          <ac:spMkLst>
            <pc:docMk/>
            <pc:sldMk cId="1809307828" sldId="280"/>
            <ac:spMk id="4" creationId="{65D480FE-BBCC-4022-A08E-E5754CA09856}"/>
          </ac:spMkLst>
        </pc:spChg>
        <pc:spChg chg="del">
          <ac:chgData name="Rodrigo Garcia" userId="a598cd9313819fad" providerId="LiveId" clId="{D9C452F8-426E-4CFB-8378-47AB9711B244}" dt="2021-04-12T04:07:00.166" v="13244" actId="700"/>
          <ac:spMkLst>
            <pc:docMk/>
            <pc:sldMk cId="1809307828" sldId="280"/>
            <ac:spMk id="5" creationId="{73A983AC-C7D8-4A7B-BDEE-F4E5053266A8}"/>
          </ac:spMkLst>
        </pc:spChg>
        <pc:spChg chg="del mod ord">
          <ac:chgData name="Rodrigo Garcia" userId="a598cd9313819fad" providerId="LiveId" clId="{D9C452F8-426E-4CFB-8378-47AB9711B244}" dt="2021-04-12T04:07:00.166" v="13244" actId="700"/>
          <ac:spMkLst>
            <pc:docMk/>
            <pc:sldMk cId="1809307828" sldId="280"/>
            <ac:spMk id="6" creationId="{42D92F04-136F-450C-8AC2-9984CF803C80}"/>
          </ac:spMkLst>
        </pc:spChg>
        <pc:spChg chg="add mod ord">
          <ac:chgData name="Rodrigo Garcia" userId="a598cd9313819fad" providerId="LiveId" clId="{D9C452F8-426E-4CFB-8378-47AB9711B244}" dt="2021-04-12T04:07:20.682" v="13254" actId="20577"/>
          <ac:spMkLst>
            <pc:docMk/>
            <pc:sldMk cId="1809307828" sldId="280"/>
            <ac:spMk id="7" creationId="{058CD8E9-85D1-4924-BE97-721D756B01E1}"/>
          </ac:spMkLst>
        </pc:spChg>
        <pc:spChg chg="add mod ord">
          <ac:chgData name="Rodrigo Garcia" userId="a598cd9313819fad" providerId="LiveId" clId="{D9C452F8-426E-4CFB-8378-47AB9711B244}" dt="2021-04-12T04:19:13.627" v="14104" actId="20577"/>
          <ac:spMkLst>
            <pc:docMk/>
            <pc:sldMk cId="1809307828" sldId="280"/>
            <ac:spMk id="8" creationId="{16F325F1-822B-485B-B978-233A71D8E3F0}"/>
          </ac:spMkLst>
        </pc:spChg>
      </pc:sldChg>
      <pc:sldChg chg="modSp new add del mod ord">
        <pc:chgData name="Rodrigo Garcia" userId="a598cd9313819fad" providerId="LiveId" clId="{D9C452F8-426E-4CFB-8378-47AB9711B244}" dt="2021-04-12T11:31:17.741" v="14912"/>
        <pc:sldMkLst>
          <pc:docMk/>
          <pc:sldMk cId="203423601" sldId="281"/>
        </pc:sldMkLst>
        <pc:spChg chg="mod">
          <ac:chgData name="Rodrigo Garcia" userId="a598cd9313819fad" providerId="LiveId" clId="{D9C452F8-426E-4CFB-8378-47AB9711B244}" dt="2021-04-12T04:21:39.555" v="14134" actId="20577"/>
          <ac:spMkLst>
            <pc:docMk/>
            <pc:sldMk cId="203423601" sldId="281"/>
            <ac:spMk id="2" creationId="{2E0A7DC7-9CCF-4ED7-B052-50FA63456052}"/>
          </ac:spMkLst>
        </pc:spChg>
        <pc:spChg chg="mod">
          <ac:chgData name="Rodrigo Garcia" userId="a598cd9313819fad" providerId="LiveId" clId="{D9C452F8-426E-4CFB-8378-47AB9711B244}" dt="2021-04-12T04:33:26.902" v="14896" actId="20577"/>
          <ac:spMkLst>
            <pc:docMk/>
            <pc:sldMk cId="203423601" sldId="281"/>
            <ac:spMk id="3" creationId="{67ACEAEC-F232-445D-8069-B285547FC3AD}"/>
          </ac:spMkLst>
        </pc:spChg>
      </pc:sldChg>
      <pc:sldChg chg="modSp new mod">
        <pc:chgData name="Rodrigo Garcia" userId="a598cd9313819fad" providerId="LiveId" clId="{D9C452F8-426E-4CFB-8378-47AB9711B244}" dt="2021-04-12T11:45:29.045" v="15680" actId="20577"/>
        <pc:sldMkLst>
          <pc:docMk/>
          <pc:sldMk cId="3801080608" sldId="282"/>
        </pc:sldMkLst>
        <pc:spChg chg="mod">
          <ac:chgData name="Rodrigo Garcia" userId="a598cd9313819fad" providerId="LiveId" clId="{D9C452F8-426E-4CFB-8378-47AB9711B244}" dt="2021-04-12T11:35:12.935" v="14960" actId="20577"/>
          <ac:spMkLst>
            <pc:docMk/>
            <pc:sldMk cId="3801080608" sldId="282"/>
            <ac:spMk id="2" creationId="{1AA3D5B8-49CF-4025-A4A7-69843073E3E6}"/>
          </ac:spMkLst>
        </pc:spChg>
        <pc:spChg chg="mod">
          <ac:chgData name="Rodrigo Garcia" userId="a598cd9313819fad" providerId="LiveId" clId="{D9C452F8-426E-4CFB-8378-47AB9711B244}" dt="2021-04-12T11:45:29.045" v="15680" actId="20577"/>
          <ac:spMkLst>
            <pc:docMk/>
            <pc:sldMk cId="3801080608" sldId="282"/>
            <ac:spMk id="3" creationId="{51A8D4CC-5B1E-47B4-8682-059C66BA2B8C}"/>
          </ac:spMkLst>
        </pc:spChg>
      </pc:sldChg>
      <pc:sldChg chg="addSp delSp modSp new mod modClrScheme chgLayout">
        <pc:chgData name="Rodrigo Garcia" userId="a598cd9313819fad" providerId="LiveId" clId="{D9C452F8-426E-4CFB-8378-47AB9711B244}" dt="2021-04-12T12:17:39.479" v="16858" actId="14100"/>
        <pc:sldMkLst>
          <pc:docMk/>
          <pc:sldMk cId="3867623599" sldId="283"/>
        </pc:sldMkLst>
        <pc:spChg chg="del">
          <ac:chgData name="Rodrigo Garcia" userId="a598cd9313819fad" providerId="LiveId" clId="{D9C452F8-426E-4CFB-8378-47AB9711B244}" dt="2021-04-12T11:46:12.292" v="15682" actId="700"/>
          <ac:spMkLst>
            <pc:docMk/>
            <pc:sldMk cId="3867623599" sldId="283"/>
            <ac:spMk id="2" creationId="{6CB3E443-F108-4838-A13A-4C5E9ADF2DF5}"/>
          </ac:spMkLst>
        </pc:spChg>
        <pc:spChg chg="del">
          <ac:chgData name="Rodrigo Garcia" userId="a598cd9313819fad" providerId="LiveId" clId="{D9C452F8-426E-4CFB-8378-47AB9711B244}" dt="2021-04-12T11:46:12.292" v="15682" actId="700"/>
          <ac:spMkLst>
            <pc:docMk/>
            <pc:sldMk cId="3867623599" sldId="283"/>
            <ac:spMk id="3" creationId="{4353BA31-7E0A-4EB5-AFB0-E340F489E3B4}"/>
          </ac:spMkLst>
        </pc:spChg>
        <pc:spChg chg="add mod ord">
          <ac:chgData name="Rodrigo Garcia" userId="a598cd9313819fad" providerId="LiveId" clId="{D9C452F8-426E-4CFB-8378-47AB9711B244}" dt="2021-04-12T12:17:39.479" v="16858" actId="14100"/>
          <ac:spMkLst>
            <pc:docMk/>
            <pc:sldMk cId="3867623599" sldId="283"/>
            <ac:spMk id="8" creationId="{623FAE54-9863-4F8D-839D-011431D7A5BD}"/>
          </ac:spMkLst>
        </pc:spChg>
        <pc:spChg chg="add mod ord">
          <ac:chgData name="Rodrigo Garcia" userId="a598cd9313819fad" providerId="LiveId" clId="{D9C452F8-426E-4CFB-8378-47AB9711B244}" dt="2021-04-12T11:56:56.771" v="16051" actId="20577"/>
          <ac:spMkLst>
            <pc:docMk/>
            <pc:sldMk cId="3867623599" sldId="283"/>
            <ac:spMk id="9" creationId="{57309EAF-7859-45F6-80D1-90FEE4E6D34E}"/>
          </ac:spMkLst>
        </pc:spChg>
        <pc:picChg chg="add mod">
          <ac:chgData name="Rodrigo Garcia" userId="a598cd9313819fad" providerId="LiveId" clId="{D9C452F8-426E-4CFB-8378-47AB9711B244}" dt="2021-04-12T11:51:33.707" v="15920" actId="1076"/>
          <ac:picMkLst>
            <pc:docMk/>
            <pc:sldMk cId="3867623599" sldId="283"/>
            <ac:picMk id="4" creationId="{D5C24E68-7944-4A5E-8D4F-56E09D80F696}"/>
          </ac:picMkLst>
        </pc:picChg>
        <pc:picChg chg="add mod">
          <ac:chgData name="Rodrigo Garcia" userId="a598cd9313819fad" providerId="LiveId" clId="{D9C452F8-426E-4CFB-8378-47AB9711B244}" dt="2021-04-12T11:51:28.421" v="15919" actId="1076"/>
          <ac:picMkLst>
            <pc:docMk/>
            <pc:sldMk cId="3867623599" sldId="283"/>
            <ac:picMk id="5" creationId="{36C26B34-A805-4EF6-8F07-554DE2707D43}"/>
          </ac:picMkLst>
        </pc:picChg>
        <pc:picChg chg="add mod">
          <ac:chgData name="Rodrigo Garcia" userId="a598cd9313819fad" providerId="LiveId" clId="{D9C452F8-426E-4CFB-8378-47AB9711B244}" dt="2021-04-12T11:51:24.253" v="15918" actId="1076"/>
          <ac:picMkLst>
            <pc:docMk/>
            <pc:sldMk cId="3867623599" sldId="283"/>
            <ac:picMk id="6" creationId="{9CA38DED-3B69-4135-9228-774CB497A42C}"/>
          </ac:picMkLst>
        </pc:picChg>
        <pc:picChg chg="add mod">
          <ac:chgData name="Rodrigo Garcia" userId="a598cd9313819fad" providerId="LiveId" clId="{D9C452F8-426E-4CFB-8378-47AB9711B244}" dt="2021-04-12T11:51:21.065" v="15917" actId="1076"/>
          <ac:picMkLst>
            <pc:docMk/>
            <pc:sldMk cId="3867623599" sldId="283"/>
            <ac:picMk id="7" creationId="{396F35A8-98EB-48DB-B1E8-E717C775F27E}"/>
          </ac:picMkLst>
        </pc:picChg>
        <pc:cxnChg chg="add del">
          <ac:chgData name="Rodrigo Garcia" userId="a598cd9313819fad" providerId="LiveId" clId="{D9C452F8-426E-4CFB-8378-47AB9711B244}" dt="2021-04-12T11:53:40.152" v="15964" actId="11529"/>
          <ac:cxnSpMkLst>
            <pc:docMk/>
            <pc:sldMk cId="3867623599" sldId="283"/>
            <ac:cxnSpMk id="11" creationId="{69B2412E-7159-4B95-8747-73776926C59B}"/>
          </ac:cxnSpMkLst>
        </pc:cxnChg>
        <pc:cxnChg chg="add">
          <ac:chgData name="Rodrigo Garcia" userId="a598cd9313819fad" providerId="LiveId" clId="{D9C452F8-426E-4CFB-8378-47AB9711B244}" dt="2021-04-12T11:54:02.212" v="15965" actId="11529"/>
          <ac:cxnSpMkLst>
            <pc:docMk/>
            <pc:sldMk cId="3867623599" sldId="283"/>
            <ac:cxnSpMk id="13" creationId="{A381195A-4FEA-4D00-98D3-D9028D6517EA}"/>
          </ac:cxnSpMkLst>
        </pc:cxnChg>
        <pc:cxnChg chg="add del mod">
          <ac:chgData name="Rodrigo Garcia" userId="a598cd9313819fad" providerId="LiveId" clId="{D9C452F8-426E-4CFB-8378-47AB9711B244}" dt="2021-04-12T11:54:20.936" v="15969" actId="11529"/>
          <ac:cxnSpMkLst>
            <pc:docMk/>
            <pc:sldMk cId="3867623599" sldId="283"/>
            <ac:cxnSpMk id="15" creationId="{7690D24D-CFA6-4F89-9D28-04EB1147EAE3}"/>
          </ac:cxnSpMkLst>
        </pc:cxnChg>
        <pc:cxnChg chg="add">
          <ac:chgData name="Rodrigo Garcia" userId="a598cd9313819fad" providerId="LiveId" clId="{D9C452F8-426E-4CFB-8378-47AB9711B244}" dt="2021-04-12T11:54:30.382" v="15970" actId="11529"/>
          <ac:cxnSpMkLst>
            <pc:docMk/>
            <pc:sldMk cId="3867623599" sldId="283"/>
            <ac:cxnSpMk id="18" creationId="{D3A072F0-4193-4BC3-BF05-2CF6F21C304C}"/>
          </ac:cxnSpMkLst>
        </pc:cxnChg>
        <pc:cxnChg chg="add">
          <ac:chgData name="Rodrigo Garcia" userId="a598cd9313819fad" providerId="LiveId" clId="{D9C452F8-426E-4CFB-8378-47AB9711B244}" dt="2021-04-12T11:54:42.559" v="15971" actId="11529"/>
          <ac:cxnSpMkLst>
            <pc:docMk/>
            <pc:sldMk cId="3867623599" sldId="283"/>
            <ac:cxnSpMk id="20" creationId="{ED2DC1C1-08B0-4099-9443-328D4A1BE883}"/>
          </ac:cxnSpMkLst>
        </pc:cxnChg>
        <pc:cxnChg chg="add">
          <ac:chgData name="Rodrigo Garcia" userId="a598cd9313819fad" providerId="LiveId" clId="{D9C452F8-426E-4CFB-8378-47AB9711B244}" dt="2021-04-12T11:54:51.087" v="15972" actId="11529"/>
          <ac:cxnSpMkLst>
            <pc:docMk/>
            <pc:sldMk cId="3867623599" sldId="283"/>
            <ac:cxnSpMk id="22" creationId="{BB0F8B6E-56AF-4242-AAEA-90D2B96ABC40}"/>
          </ac:cxnSpMkLst>
        </pc:cxnChg>
      </pc:sldChg>
      <pc:sldChg chg="addSp delSp modSp new mod modClrScheme chgLayout">
        <pc:chgData name="Rodrigo Garcia" userId="a598cd9313819fad" providerId="LiveId" clId="{D9C452F8-426E-4CFB-8378-47AB9711B244}" dt="2021-04-12T12:18:13.511" v="16865" actId="6549"/>
        <pc:sldMkLst>
          <pc:docMk/>
          <pc:sldMk cId="2102396664" sldId="284"/>
        </pc:sldMkLst>
        <pc:spChg chg="del mod ord">
          <ac:chgData name="Rodrigo Garcia" userId="a598cd9313819fad" providerId="LiveId" clId="{D9C452F8-426E-4CFB-8378-47AB9711B244}" dt="2021-04-12T11:57:21.404" v="16053" actId="700"/>
          <ac:spMkLst>
            <pc:docMk/>
            <pc:sldMk cId="2102396664" sldId="284"/>
            <ac:spMk id="2" creationId="{40E3F278-4FAF-4AD5-B796-23FC1092642D}"/>
          </ac:spMkLst>
        </pc:spChg>
        <pc:spChg chg="del mod ord">
          <ac:chgData name="Rodrigo Garcia" userId="a598cd9313819fad" providerId="LiveId" clId="{D9C452F8-426E-4CFB-8378-47AB9711B244}" dt="2021-04-12T11:57:21.404" v="16053" actId="700"/>
          <ac:spMkLst>
            <pc:docMk/>
            <pc:sldMk cId="2102396664" sldId="284"/>
            <ac:spMk id="3" creationId="{DFBC1E6D-6B3F-484A-9701-1CCDB7D7746C}"/>
          </ac:spMkLst>
        </pc:spChg>
        <pc:spChg chg="add del mod ord">
          <ac:chgData name="Rodrigo Garcia" userId="a598cd9313819fad" providerId="LiveId" clId="{D9C452F8-426E-4CFB-8378-47AB9711B244}" dt="2021-04-12T11:57:26.019" v="16054" actId="700"/>
          <ac:spMkLst>
            <pc:docMk/>
            <pc:sldMk cId="2102396664" sldId="284"/>
            <ac:spMk id="4" creationId="{F8F64DB9-56DB-42BF-9900-F47824E5E5BE}"/>
          </ac:spMkLst>
        </pc:spChg>
        <pc:spChg chg="add del mod ord">
          <ac:chgData name="Rodrigo Garcia" userId="a598cd9313819fad" providerId="LiveId" clId="{D9C452F8-426E-4CFB-8378-47AB9711B244}" dt="2021-04-12T11:57:26.019" v="16054" actId="700"/>
          <ac:spMkLst>
            <pc:docMk/>
            <pc:sldMk cId="2102396664" sldId="284"/>
            <ac:spMk id="5" creationId="{AFD265EB-69BB-4A07-8F65-541E48053EF0}"/>
          </ac:spMkLst>
        </pc:spChg>
        <pc:spChg chg="add mod ord">
          <ac:chgData name="Rodrigo Garcia" userId="a598cd9313819fad" providerId="LiveId" clId="{D9C452F8-426E-4CFB-8378-47AB9711B244}" dt="2021-04-12T12:18:13.511" v="16865" actId="6549"/>
          <ac:spMkLst>
            <pc:docMk/>
            <pc:sldMk cId="2102396664" sldId="284"/>
            <ac:spMk id="6" creationId="{0E4FA84B-85DD-47E4-9AE5-534861F8E11E}"/>
          </ac:spMkLst>
        </pc:spChg>
        <pc:spChg chg="add del mod ord">
          <ac:chgData name="Rodrigo Garcia" userId="a598cd9313819fad" providerId="LiveId" clId="{D9C452F8-426E-4CFB-8378-47AB9711B244}" dt="2021-04-12T11:58:22.658" v="16102" actId="700"/>
          <ac:spMkLst>
            <pc:docMk/>
            <pc:sldMk cId="2102396664" sldId="284"/>
            <ac:spMk id="7" creationId="{51C41D00-888C-44CA-AA04-32049E2E1BA9}"/>
          </ac:spMkLst>
        </pc:spChg>
        <pc:spChg chg="add mod">
          <ac:chgData name="Rodrigo Garcia" userId="a598cd9313819fad" providerId="LiveId" clId="{D9C452F8-426E-4CFB-8378-47AB9711B244}" dt="2021-04-12T12:02:21.432" v="16296" actId="20577"/>
          <ac:spMkLst>
            <pc:docMk/>
            <pc:sldMk cId="2102396664" sldId="284"/>
            <ac:spMk id="11" creationId="{6375888E-BD73-414A-A394-D2D9906B54FA}"/>
          </ac:spMkLst>
        </pc:spChg>
        <pc:spChg chg="add mod">
          <ac:chgData name="Rodrigo Garcia" userId="a598cd9313819fad" providerId="LiveId" clId="{D9C452F8-426E-4CFB-8378-47AB9711B244}" dt="2021-04-12T12:03:15.556" v="16329" actId="20577"/>
          <ac:spMkLst>
            <pc:docMk/>
            <pc:sldMk cId="2102396664" sldId="284"/>
            <ac:spMk id="12" creationId="{92E7CF15-0F2E-42D4-9494-FB5F0B4F82F7}"/>
          </ac:spMkLst>
        </pc:spChg>
        <pc:spChg chg="add mod">
          <ac:chgData name="Rodrigo Garcia" userId="a598cd9313819fad" providerId="LiveId" clId="{D9C452F8-426E-4CFB-8378-47AB9711B244}" dt="2021-04-12T12:05:22.359" v="16388" actId="207"/>
          <ac:spMkLst>
            <pc:docMk/>
            <pc:sldMk cId="2102396664" sldId="284"/>
            <ac:spMk id="19" creationId="{5C785F0E-A1A4-40FE-9967-E78409B142F3}"/>
          </ac:spMkLst>
        </pc:spChg>
        <pc:picChg chg="add mod">
          <ac:chgData name="Rodrigo Garcia" userId="a598cd9313819fad" providerId="LiveId" clId="{D9C452F8-426E-4CFB-8378-47AB9711B244}" dt="2021-04-12T11:59:41.395" v="16170" actId="1076"/>
          <ac:picMkLst>
            <pc:docMk/>
            <pc:sldMk cId="2102396664" sldId="284"/>
            <ac:picMk id="8" creationId="{100C604B-8B96-4584-94B5-E5E83319FC7B}"/>
          </ac:picMkLst>
        </pc:picChg>
        <pc:picChg chg="add mod">
          <ac:chgData name="Rodrigo Garcia" userId="a598cd9313819fad" providerId="LiveId" clId="{D9C452F8-426E-4CFB-8378-47AB9711B244}" dt="2021-04-12T12:00:47.240" v="16219" actId="1076"/>
          <ac:picMkLst>
            <pc:docMk/>
            <pc:sldMk cId="2102396664" sldId="284"/>
            <ac:picMk id="9" creationId="{57075A5E-09DA-4D57-93C9-1CAAAA6EAA73}"/>
          </ac:picMkLst>
        </pc:picChg>
        <pc:picChg chg="add mod">
          <ac:chgData name="Rodrigo Garcia" userId="a598cd9313819fad" providerId="LiveId" clId="{D9C452F8-426E-4CFB-8378-47AB9711B244}" dt="2021-04-12T12:01:46.869" v="16281" actId="1076"/>
          <ac:picMkLst>
            <pc:docMk/>
            <pc:sldMk cId="2102396664" sldId="284"/>
            <ac:picMk id="10" creationId="{494583C5-6197-4374-85CB-57DFD8107A9A}"/>
          </ac:picMkLst>
        </pc:picChg>
        <pc:cxnChg chg="add">
          <ac:chgData name="Rodrigo Garcia" userId="a598cd9313819fad" providerId="LiveId" clId="{D9C452F8-426E-4CFB-8378-47AB9711B244}" dt="2021-04-12T12:03:39.717" v="16330" actId="11529"/>
          <ac:cxnSpMkLst>
            <pc:docMk/>
            <pc:sldMk cId="2102396664" sldId="284"/>
            <ac:cxnSpMk id="14" creationId="{4B3A1505-D7D3-41B5-A856-8C74A2496E47}"/>
          </ac:cxnSpMkLst>
        </pc:cxnChg>
        <pc:cxnChg chg="add">
          <ac:chgData name="Rodrigo Garcia" userId="a598cd9313819fad" providerId="LiveId" clId="{D9C452F8-426E-4CFB-8378-47AB9711B244}" dt="2021-04-12T12:03:54.166" v="16331" actId="11529"/>
          <ac:cxnSpMkLst>
            <pc:docMk/>
            <pc:sldMk cId="2102396664" sldId="284"/>
            <ac:cxnSpMk id="16" creationId="{4128EFAE-30C6-4443-A921-D0D97917BD87}"/>
          </ac:cxnSpMkLst>
        </pc:cxnChg>
        <pc:cxnChg chg="add">
          <ac:chgData name="Rodrigo Garcia" userId="a598cd9313819fad" providerId="LiveId" clId="{D9C452F8-426E-4CFB-8378-47AB9711B244}" dt="2021-04-12T12:04:05.526" v="16332" actId="11529"/>
          <ac:cxnSpMkLst>
            <pc:docMk/>
            <pc:sldMk cId="2102396664" sldId="284"/>
            <ac:cxnSpMk id="18" creationId="{31B74E21-0CD0-4897-998C-9596C259B87C}"/>
          </ac:cxnSpMkLst>
        </pc:cxnChg>
      </pc:sldChg>
      <pc:sldChg chg="addSp delSp modSp new mod">
        <pc:chgData name="Rodrigo Garcia" userId="a598cd9313819fad" providerId="LiveId" clId="{D9C452F8-426E-4CFB-8378-47AB9711B244}" dt="2021-04-12T12:18:46.080" v="16876" actId="14100"/>
        <pc:sldMkLst>
          <pc:docMk/>
          <pc:sldMk cId="1699723869" sldId="285"/>
        </pc:sldMkLst>
        <pc:spChg chg="mod">
          <ac:chgData name="Rodrigo Garcia" userId="a598cd9313819fad" providerId="LiveId" clId="{D9C452F8-426E-4CFB-8378-47AB9711B244}" dt="2021-04-12T12:18:46.080" v="16876" actId="14100"/>
          <ac:spMkLst>
            <pc:docMk/>
            <pc:sldMk cId="1699723869" sldId="285"/>
            <ac:spMk id="2" creationId="{B07F1061-B243-45D4-AC74-6F8D50592CC8}"/>
          </ac:spMkLst>
        </pc:spChg>
        <pc:spChg chg="add mod">
          <ac:chgData name="Rodrigo Garcia" userId="a598cd9313819fad" providerId="LiveId" clId="{D9C452F8-426E-4CFB-8378-47AB9711B244}" dt="2021-04-12T12:16:39.690" v="16853" actId="20577"/>
          <ac:spMkLst>
            <pc:docMk/>
            <pc:sldMk cId="1699723869" sldId="285"/>
            <ac:spMk id="12" creationId="{392EB342-FB66-4176-B39A-328B677886A8}"/>
          </ac:spMkLst>
        </pc:spChg>
        <pc:picChg chg="add mod">
          <ac:chgData name="Rodrigo Garcia" userId="a598cd9313819fad" providerId="LiveId" clId="{D9C452F8-426E-4CFB-8378-47AB9711B244}" dt="2021-04-12T12:08:05.229" v="16492" actId="1076"/>
          <ac:picMkLst>
            <pc:docMk/>
            <pc:sldMk cId="1699723869" sldId="285"/>
            <ac:picMk id="3" creationId="{CBF320E2-2F90-460A-A933-74AEFBBF88CD}"/>
          </ac:picMkLst>
        </pc:picChg>
        <pc:picChg chg="add del">
          <ac:chgData name="Rodrigo Garcia" userId="a598cd9313819fad" providerId="LiveId" clId="{D9C452F8-426E-4CFB-8378-47AB9711B244}" dt="2021-04-12T12:08:31.354" v="16494"/>
          <ac:picMkLst>
            <pc:docMk/>
            <pc:sldMk cId="1699723869" sldId="285"/>
            <ac:picMk id="4" creationId="{D20CDE7A-9A8A-4C09-8C10-CE474AD64E6E}"/>
          </ac:picMkLst>
        </pc:picChg>
        <pc:picChg chg="add mod">
          <ac:chgData name="Rodrigo Garcia" userId="a598cd9313819fad" providerId="LiveId" clId="{D9C452F8-426E-4CFB-8378-47AB9711B244}" dt="2021-04-12T12:09:12.715" v="16559" actId="1076"/>
          <ac:picMkLst>
            <pc:docMk/>
            <pc:sldMk cId="1699723869" sldId="285"/>
            <ac:picMk id="5" creationId="{837B8A0B-2739-4C24-BEC0-A1CC6C1949D0}"/>
          </ac:picMkLst>
        </pc:picChg>
        <pc:picChg chg="add mod">
          <ac:chgData name="Rodrigo Garcia" userId="a598cd9313819fad" providerId="LiveId" clId="{D9C452F8-426E-4CFB-8378-47AB9711B244}" dt="2021-04-12T12:10:51.761" v="16686" actId="1076"/>
          <ac:picMkLst>
            <pc:docMk/>
            <pc:sldMk cId="1699723869" sldId="285"/>
            <ac:picMk id="6" creationId="{C5801F87-8845-49DC-9736-FF566C37C072}"/>
          </ac:picMkLst>
        </pc:picChg>
        <pc:picChg chg="add mod">
          <ac:chgData name="Rodrigo Garcia" userId="a598cd9313819fad" providerId="LiveId" clId="{D9C452F8-426E-4CFB-8378-47AB9711B244}" dt="2021-04-12T12:10:46.412" v="16684" actId="1076"/>
          <ac:picMkLst>
            <pc:docMk/>
            <pc:sldMk cId="1699723869" sldId="285"/>
            <ac:picMk id="7" creationId="{F4C4CEE9-5B78-401B-A61C-37FEDE72A91B}"/>
          </ac:picMkLst>
        </pc:picChg>
        <pc:picChg chg="add mod">
          <ac:chgData name="Rodrigo Garcia" userId="a598cd9313819fad" providerId="LiveId" clId="{D9C452F8-426E-4CFB-8378-47AB9711B244}" dt="2021-04-12T12:12:05.398" v="16688" actId="1076"/>
          <ac:picMkLst>
            <pc:docMk/>
            <pc:sldMk cId="1699723869" sldId="285"/>
            <ac:picMk id="8" creationId="{F687D17D-B181-45F4-8FE7-1F5E34077F0E}"/>
          </ac:picMkLst>
        </pc:picChg>
        <pc:picChg chg="add mod">
          <ac:chgData name="Rodrigo Garcia" userId="a598cd9313819fad" providerId="LiveId" clId="{D9C452F8-426E-4CFB-8378-47AB9711B244}" dt="2021-04-12T12:14:40.697" v="16801" actId="1076"/>
          <ac:picMkLst>
            <pc:docMk/>
            <pc:sldMk cId="1699723869" sldId="285"/>
            <ac:picMk id="9" creationId="{B38B9869-A448-4F19-B4DE-E9B23C41CAB2}"/>
          </ac:picMkLst>
        </pc:picChg>
        <pc:picChg chg="add mod">
          <ac:chgData name="Rodrigo Garcia" userId="a598cd9313819fad" providerId="LiveId" clId="{D9C452F8-426E-4CFB-8378-47AB9711B244}" dt="2021-04-12T12:15:15.042" v="16803" actId="1076"/>
          <ac:picMkLst>
            <pc:docMk/>
            <pc:sldMk cId="1699723869" sldId="285"/>
            <ac:picMk id="10" creationId="{7B6CC55F-5A51-4326-ACF2-F3DA5B2E0A82}"/>
          </ac:picMkLst>
        </pc:picChg>
        <pc:picChg chg="add mod">
          <ac:chgData name="Rodrigo Garcia" userId="a598cd9313819fad" providerId="LiveId" clId="{D9C452F8-426E-4CFB-8378-47AB9711B244}" dt="2021-04-12T12:15:54.770" v="16840" actId="14100"/>
          <ac:picMkLst>
            <pc:docMk/>
            <pc:sldMk cId="1699723869" sldId="285"/>
            <ac:picMk id="11" creationId="{564B6F84-5480-477A-BC91-A5431E6B2AFB}"/>
          </ac:picMkLst>
        </pc:picChg>
      </pc:sldChg>
      <pc:sldChg chg="addSp delSp modSp new mod modClrScheme chgLayout">
        <pc:chgData name="Rodrigo Garcia" userId="a598cd9313819fad" providerId="LiveId" clId="{D9C452F8-426E-4CFB-8378-47AB9711B244}" dt="2021-04-12T12:14:07.439" v="16793" actId="1076"/>
        <pc:sldMkLst>
          <pc:docMk/>
          <pc:sldMk cId="3217089418" sldId="286"/>
        </pc:sldMkLst>
        <pc:spChg chg="del mod ord">
          <ac:chgData name="Rodrigo Garcia" userId="a598cd9313819fad" providerId="LiveId" clId="{D9C452F8-426E-4CFB-8378-47AB9711B244}" dt="2021-04-12T12:13:24.474" v="16746" actId="700"/>
          <ac:spMkLst>
            <pc:docMk/>
            <pc:sldMk cId="3217089418" sldId="286"/>
            <ac:spMk id="2" creationId="{9CECA889-0FB2-424A-9F46-77B77B35C091}"/>
          </ac:spMkLst>
        </pc:spChg>
        <pc:spChg chg="del">
          <ac:chgData name="Rodrigo Garcia" userId="a598cd9313819fad" providerId="LiveId" clId="{D9C452F8-426E-4CFB-8378-47AB9711B244}" dt="2021-04-12T12:13:24.474" v="16746" actId="700"/>
          <ac:spMkLst>
            <pc:docMk/>
            <pc:sldMk cId="3217089418" sldId="286"/>
            <ac:spMk id="3" creationId="{662E8B0C-8477-44FA-BE46-014108B62D47}"/>
          </ac:spMkLst>
        </pc:spChg>
        <pc:spChg chg="add mod ord">
          <ac:chgData name="Rodrigo Garcia" userId="a598cd9313819fad" providerId="LiveId" clId="{D9C452F8-426E-4CFB-8378-47AB9711B244}" dt="2021-04-12T12:13:24.474" v="16746" actId="700"/>
          <ac:spMkLst>
            <pc:docMk/>
            <pc:sldMk cId="3217089418" sldId="286"/>
            <ac:spMk id="4" creationId="{78FDDD90-8D78-4C3E-A80C-8F932ABE01BE}"/>
          </ac:spMkLst>
        </pc:spChg>
        <pc:picChg chg="add mod">
          <ac:chgData name="Rodrigo Garcia" userId="a598cd9313819fad" providerId="LiveId" clId="{D9C452F8-426E-4CFB-8378-47AB9711B244}" dt="2021-04-12T12:14:07.439" v="16793" actId="1076"/>
          <ac:picMkLst>
            <pc:docMk/>
            <pc:sldMk cId="3217089418" sldId="286"/>
            <ac:picMk id="5" creationId="{8D671BB5-4EC4-4356-9A84-AC49B328F5BC}"/>
          </ac:picMkLst>
        </pc:picChg>
      </pc:sldChg>
      <pc:sldChg chg="addSp delSp modSp new mod">
        <pc:chgData name="Rodrigo Garcia" userId="a598cd9313819fad" providerId="LiveId" clId="{D9C452F8-426E-4CFB-8378-47AB9711B244}" dt="2021-04-12T12:26:31.161" v="17162" actId="20577"/>
        <pc:sldMkLst>
          <pc:docMk/>
          <pc:sldMk cId="748145708" sldId="287"/>
        </pc:sldMkLst>
        <pc:spChg chg="mod">
          <ac:chgData name="Rodrigo Garcia" userId="a598cd9313819fad" providerId="LiveId" clId="{D9C452F8-426E-4CFB-8378-47AB9711B244}" dt="2021-04-12T12:22:35.772" v="16994" actId="14100"/>
          <ac:spMkLst>
            <pc:docMk/>
            <pc:sldMk cId="748145708" sldId="287"/>
            <ac:spMk id="2" creationId="{554D5CCA-EEA3-45EA-878A-6F951366D45F}"/>
          </ac:spMkLst>
        </pc:spChg>
        <pc:spChg chg="add del mod">
          <ac:chgData name="Rodrigo Garcia" userId="a598cd9313819fad" providerId="LiveId" clId="{D9C452F8-426E-4CFB-8378-47AB9711B244}" dt="2021-04-12T12:23:30.696" v="17012" actId="767"/>
          <ac:spMkLst>
            <pc:docMk/>
            <pc:sldMk cId="748145708" sldId="287"/>
            <ac:spMk id="6" creationId="{6CC9072E-9ED4-44EB-B087-36CDF3ABEA3F}"/>
          </ac:spMkLst>
        </pc:spChg>
        <pc:spChg chg="add mod">
          <ac:chgData name="Rodrigo Garcia" userId="a598cd9313819fad" providerId="LiveId" clId="{D9C452F8-426E-4CFB-8378-47AB9711B244}" dt="2021-04-12T12:24:02.500" v="17034" actId="20577"/>
          <ac:spMkLst>
            <pc:docMk/>
            <pc:sldMk cId="748145708" sldId="287"/>
            <ac:spMk id="7" creationId="{9E831E58-ECD2-4C13-AF62-A4FDC1E6A50F}"/>
          </ac:spMkLst>
        </pc:spChg>
        <pc:spChg chg="add mod">
          <ac:chgData name="Rodrigo Garcia" userId="a598cd9313819fad" providerId="LiveId" clId="{D9C452F8-426E-4CFB-8378-47AB9711B244}" dt="2021-04-12T12:26:31.161" v="17162" actId="20577"/>
          <ac:spMkLst>
            <pc:docMk/>
            <pc:sldMk cId="748145708" sldId="287"/>
            <ac:spMk id="10" creationId="{E51F7021-DBC1-4DFF-9688-955F1908DF89}"/>
          </ac:spMkLst>
        </pc:spChg>
        <pc:picChg chg="add mod">
          <ac:chgData name="Rodrigo Garcia" userId="a598cd9313819fad" providerId="LiveId" clId="{D9C452F8-426E-4CFB-8378-47AB9711B244}" dt="2021-04-12T12:21:04.830" v="16964" actId="1076"/>
          <ac:picMkLst>
            <pc:docMk/>
            <pc:sldMk cId="748145708" sldId="287"/>
            <ac:picMk id="3" creationId="{E6310AAB-6DBB-4B0B-9573-3005F6A5CA02}"/>
          </ac:picMkLst>
        </pc:picChg>
        <pc:picChg chg="add mod">
          <ac:chgData name="Rodrigo Garcia" userId="a598cd9313819fad" providerId="LiveId" clId="{D9C452F8-426E-4CFB-8378-47AB9711B244}" dt="2021-04-12T12:21:32.991" v="16978" actId="14100"/>
          <ac:picMkLst>
            <pc:docMk/>
            <pc:sldMk cId="748145708" sldId="287"/>
            <ac:picMk id="4" creationId="{ACF3E34A-93F8-4480-93B5-8E29F28181C7}"/>
          </ac:picMkLst>
        </pc:picChg>
        <pc:picChg chg="add mod">
          <ac:chgData name="Rodrigo Garcia" userId="a598cd9313819fad" providerId="LiveId" clId="{D9C452F8-426E-4CFB-8378-47AB9711B244}" dt="2021-04-12T12:22:08.531" v="16992" actId="14100"/>
          <ac:picMkLst>
            <pc:docMk/>
            <pc:sldMk cId="748145708" sldId="287"/>
            <ac:picMk id="5" creationId="{53049C92-D9EA-476C-8733-9E1E7C300C32}"/>
          </ac:picMkLst>
        </pc:picChg>
        <pc:picChg chg="add mod">
          <ac:chgData name="Rodrigo Garcia" userId="a598cd9313819fad" providerId="LiveId" clId="{D9C452F8-426E-4CFB-8378-47AB9711B244}" dt="2021-04-12T12:25:14.961" v="17060" actId="1076"/>
          <ac:picMkLst>
            <pc:docMk/>
            <pc:sldMk cId="748145708" sldId="287"/>
            <ac:picMk id="8" creationId="{2ACEB5B3-CDC8-4357-AADB-980792D6469B}"/>
          </ac:picMkLst>
        </pc:picChg>
        <pc:picChg chg="add mod">
          <ac:chgData name="Rodrigo Garcia" userId="a598cd9313819fad" providerId="LiveId" clId="{D9C452F8-426E-4CFB-8378-47AB9711B244}" dt="2021-04-12T12:25:52.936" v="17118" actId="1076"/>
          <ac:picMkLst>
            <pc:docMk/>
            <pc:sldMk cId="748145708" sldId="287"/>
            <ac:picMk id="9" creationId="{017BD392-2DD7-497D-A060-C3B0C1A5E589}"/>
          </ac:picMkLst>
        </pc:picChg>
      </pc:sldChg>
      <pc:sldChg chg="addSp modSp new mod">
        <pc:chgData name="Rodrigo Garcia" userId="a598cd9313819fad" providerId="LiveId" clId="{D9C452F8-426E-4CFB-8378-47AB9711B244}" dt="2021-04-12T12:32:42.278" v="17428" actId="20577"/>
        <pc:sldMkLst>
          <pc:docMk/>
          <pc:sldMk cId="1028799083" sldId="288"/>
        </pc:sldMkLst>
        <pc:spChg chg="mod">
          <ac:chgData name="Rodrigo Garcia" userId="a598cd9313819fad" providerId="LiveId" clId="{D9C452F8-426E-4CFB-8378-47AB9711B244}" dt="2021-04-12T12:27:36.455" v="17208" actId="20577"/>
          <ac:spMkLst>
            <pc:docMk/>
            <pc:sldMk cId="1028799083" sldId="288"/>
            <ac:spMk id="2" creationId="{E13165DE-1FC7-4353-9722-AB8F10B5D538}"/>
          </ac:spMkLst>
        </pc:spChg>
        <pc:spChg chg="add mod">
          <ac:chgData name="Rodrigo Garcia" userId="a598cd9313819fad" providerId="LiveId" clId="{D9C452F8-426E-4CFB-8378-47AB9711B244}" dt="2021-04-12T12:32:15.311" v="17410" actId="20577"/>
          <ac:spMkLst>
            <pc:docMk/>
            <pc:sldMk cId="1028799083" sldId="288"/>
            <ac:spMk id="9" creationId="{39C745F1-0711-4A48-8CD2-0921998FBFCD}"/>
          </ac:spMkLst>
        </pc:spChg>
        <pc:spChg chg="add mod">
          <ac:chgData name="Rodrigo Garcia" userId="a598cd9313819fad" providerId="LiveId" clId="{D9C452F8-426E-4CFB-8378-47AB9711B244}" dt="2021-04-12T12:32:42.278" v="17428" actId="20577"/>
          <ac:spMkLst>
            <pc:docMk/>
            <pc:sldMk cId="1028799083" sldId="288"/>
            <ac:spMk id="10" creationId="{DEEB600F-C06E-4524-8270-1DFAB74F424A}"/>
          </ac:spMkLst>
        </pc:spChg>
        <pc:picChg chg="add mod">
          <ac:chgData name="Rodrigo Garcia" userId="a598cd9313819fad" providerId="LiveId" clId="{D9C452F8-426E-4CFB-8378-47AB9711B244}" dt="2021-04-12T12:31:53.924" v="17397" actId="1076"/>
          <ac:picMkLst>
            <pc:docMk/>
            <pc:sldMk cId="1028799083" sldId="288"/>
            <ac:picMk id="3" creationId="{0AC5DC28-F2D4-451B-AEF2-49882B56F001}"/>
          </ac:picMkLst>
        </pc:picChg>
        <pc:picChg chg="add mod">
          <ac:chgData name="Rodrigo Garcia" userId="a598cd9313819fad" providerId="LiveId" clId="{D9C452F8-426E-4CFB-8378-47AB9711B244}" dt="2021-04-12T12:29:09.039" v="17228" actId="14100"/>
          <ac:picMkLst>
            <pc:docMk/>
            <pc:sldMk cId="1028799083" sldId="288"/>
            <ac:picMk id="4" creationId="{B691D6C0-9707-4EA7-B574-FB01B2511883}"/>
          </ac:picMkLst>
        </pc:picChg>
        <pc:picChg chg="add mod">
          <ac:chgData name="Rodrigo Garcia" userId="a598cd9313819fad" providerId="LiveId" clId="{D9C452F8-426E-4CFB-8378-47AB9711B244}" dt="2021-04-12T12:29:42.853" v="17277" actId="1076"/>
          <ac:picMkLst>
            <pc:docMk/>
            <pc:sldMk cId="1028799083" sldId="288"/>
            <ac:picMk id="5" creationId="{7B8866E0-5C3D-4FEC-9C58-BFAF0FD70D01}"/>
          </ac:picMkLst>
        </pc:picChg>
        <pc:picChg chg="add mod">
          <ac:chgData name="Rodrigo Garcia" userId="a598cd9313819fad" providerId="LiveId" clId="{D9C452F8-426E-4CFB-8378-47AB9711B244}" dt="2021-04-12T12:32:21.147" v="17411" actId="1076"/>
          <ac:picMkLst>
            <pc:docMk/>
            <pc:sldMk cId="1028799083" sldId="288"/>
            <ac:picMk id="6" creationId="{1F62A229-5816-4535-B4F3-E64FFC74DA12}"/>
          </ac:picMkLst>
        </pc:picChg>
        <pc:picChg chg="add mod">
          <ac:chgData name="Rodrigo Garcia" userId="a598cd9313819fad" providerId="LiveId" clId="{D9C452F8-426E-4CFB-8378-47AB9711B244}" dt="2021-04-12T12:31:05.738" v="17325" actId="1076"/>
          <ac:picMkLst>
            <pc:docMk/>
            <pc:sldMk cId="1028799083" sldId="288"/>
            <ac:picMk id="7" creationId="{17DC722E-BC91-4D0C-A482-27C8BD4A9039}"/>
          </ac:picMkLst>
        </pc:picChg>
        <pc:picChg chg="add mod">
          <ac:chgData name="Rodrigo Garcia" userId="a598cd9313819fad" providerId="LiveId" clId="{D9C452F8-426E-4CFB-8378-47AB9711B244}" dt="2021-04-12T12:31:43.651" v="17396" actId="1076"/>
          <ac:picMkLst>
            <pc:docMk/>
            <pc:sldMk cId="1028799083" sldId="288"/>
            <ac:picMk id="8" creationId="{90C04252-67B0-45B8-BA86-6DCAF33E6433}"/>
          </ac:picMkLst>
        </pc:picChg>
      </pc:sldChg>
      <pc:sldChg chg="addSp modSp new mod">
        <pc:chgData name="Rodrigo Garcia" userId="a598cd9313819fad" providerId="LiveId" clId="{D9C452F8-426E-4CFB-8378-47AB9711B244}" dt="2021-04-12T12:52:34.357" v="17896" actId="20577"/>
        <pc:sldMkLst>
          <pc:docMk/>
          <pc:sldMk cId="2868361126" sldId="289"/>
        </pc:sldMkLst>
        <pc:spChg chg="mod">
          <ac:chgData name="Rodrigo Garcia" userId="a598cd9313819fad" providerId="LiveId" clId="{D9C452F8-426E-4CFB-8378-47AB9711B244}" dt="2021-04-12T12:33:49.810" v="17465" actId="5793"/>
          <ac:spMkLst>
            <pc:docMk/>
            <pc:sldMk cId="2868361126" sldId="289"/>
            <ac:spMk id="2" creationId="{94EFE098-EE6F-4F34-A3A0-D8254DF462DB}"/>
          </ac:spMkLst>
        </pc:spChg>
        <pc:spChg chg="add mod">
          <ac:chgData name="Rodrigo Garcia" userId="a598cd9313819fad" providerId="LiveId" clId="{D9C452F8-426E-4CFB-8378-47AB9711B244}" dt="2021-04-12T12:52:34.357" v="17896" actId="20577"/>
          <ac:spMkLst>
            <pc:docMk/>
            <pc:sldMk cId="2868361126" sldId="289"/>
            <ac:spMk id="10" creationId="{929D4A5B-2AC6-4AD1-980F-40451083E1F4}"/>
          </ac:spMkLst>
        </pc:spChg>
        <pc:picChg chg="add mod">
          <ac:chgData name="Rodrigo Garcia" userId="a598cd9313819fad" providerId="LiveId" clId="{D9C452F8-426E-4CFB-8378-47AB9711B244}" dt="2021-04-12T12:34:45.346" v="17521" actId="1076"/>
          <ac:picMkLst>
            <pc:docMk/>
            <pc:sldMk cId="2868361126" sldId="289"/>
            <ac:picMk id="3" creationId="{C2C059E1-D8D3-4A35-A516-7994E4580EFC}"/>
          </ac:picMkLst>
        </pc:picChg>
        <pc:picChg chg="add mod">
          <ac:chgData name="Rodrigo Garcia" userId="a598cd9313819fad" providerId="LiveId" clId="{D9C452F8-426E-4CFB-8378-47AB9711B244}" dt="2021-04-12T12:36:13.256" v="17619" actId="1076"/>
          <ac:picMkLst>
            <pc:docMk/>
            <pc:sldMk cId="2868361126" sldId="289"/>
            <ac:picMk id="4" creationId="{7486A13B-5CCB-4333-9EAA-7C1716727B28}"/>
          </ac:picMkLst>
        </pc:picChg>
        <pc:picChg chg="add mod">
          <ac:chgData name="Rodrigo Garcia" userId="a598cd9313819fad" providerId="LiveId" clId="{D9C452F8-426E-4CFB-8378-47AB9711B244}" dt="2021-04-12T12:36:01.553" v="17615" actId="1076"/>
          <ac:picMkLst>
            <pc:docMk/>
            <pc:sldMk cId="2868361126" sldId="289"/>
            <ac:picMk id="5" creationId="{1C81F1EF-2B10-4A64-B340-324EE429AA40}"/>
          </ac:picMkLst>
        </pc:picChg>
        <pc:picChg chg="add mod">
          <ac:chgData name="Rodrigo Garcia" userId="a598cd9313819fad" providerId="LiveId" clId="{D9C452F8-426E-4CFB-8378-47AB9711B244}" dt="2021-04-12T12:40:29.805" v="17867" actId="14100"/>
          <ac:picMkLst>
            <pc:docMk/>
            <pc:sldMk cId="2868361126" sldId="289"/>
            <ac:picMk id="6" creationId="{C314C26D-77C8-40A4-B6E4-468184E01497}"/>
          </ac:picMkLst>
        </pc:picChg>
        <pc:picChg chg="add mod">
          <ac:chgData name="Rodrigo Garcia" userId="a598cd9313819fad" providerId="LiveId" clId="{D9C452F8-426E-4CFB-8378-47AB9711B244}" dt="2021-04-12T12:38:26.955" v="17719" actId="1076"/>
          <ac:picMkLst>
            <pc:docMk/>
            <pc:sldMk cId="2868361126" sldId="289"/>
            <ac:picMk id="7" creationId="{781CE0B3-030B-4B95-BEF0-64FC194CB374}"/>
          </ac:picMkLst>
        </pc:picChg>
        <pc:picChg chg="add mod">
          <ac:chgData name="Rodrigo Garcia" userId="a598cd9313819fad" providerId="LiveId" clId="{D9C452F8-426E-4CFB-8378-47AB9711B244}" dt="2021-04-12T12:39:11.687" v="17777" actId="1076"/>
          <ac:picMkLst>
            <pc:docMk/>
            <pc:sldMk cId="2868361126" sldId="289"/>
            <ac:picMk id="8" creationId="{6365A2DB-3B46-44AF-86FE-D6F92F26C6AF}"/>
          </ac:picMkLst>
        </pc:picChg>
        <pc:picChg chg="add mod">
          <ac:chgData name="Rodrigo Garcia" userId="a598cd9313819fad" providerId="LiveId" clId="{D9C452F8-426E-4CFB-8378-47AB9711B244}" dt="2021-04-12T12:40:17.549" v="17847" actId="1076"/>
          <ac:picMkLst>
            <pc:docMk/>
            <pc:sldMk cId="2868361126" sldId="289"/>
            <ac:picMk id="9" creationId="{391DD355-B0B3-4083-B58B-4B756538D65B}"/>
          </ac:picMkLst>
        </pc:picChg>
      </pc:sldChg>
      <pc:sldChg chg="addSp modSp new mod modClrScheme chgLayout">
        <pc:chgData name="Rodrigo Garcia" userId="a598cd9313819fad" providerId="LiveId" clId="{D9C452F8-426E-4CFB-8378-47AB9711B244}" dt="2021-04-12T21:39:18.190" v="18990" actId="20577"/>
        <pc:sldMkLst>
          <pc:docMk/>
          <pc:sldMk cId="2945199907" sldId="290"/>
        </pc:sldMkLst>
        <pc:spChg chg="mod ord">
          <ac:chgData name="Rodrigo Garcia" userId="a598cd9313819fad" providerId="LiveId" clId="{D9C452F8-426E-4CFB-8378-47AB9711B244}" dt="2021-04-12T21:21:54.580" v="17941" actId="14100"/>
          <ac:spMkLst>
            <pc:docMk/>
            <pc:sldMk cId="2945199907" sldId="290"/>
            <ac:spMk id="2" creationId="{018E0A6F-E18B-4080-9366-AABDD9231C6A}"/>
          </ac:spMkLst>
        </pc:spChg>
        <pc:spChg chg="add mod ord">
          <ac:chgData name="Rodrigo Garcia" userId="a598cd9313819fad" providerId="LiveId" clId="{D9C452F8-426E-4CFB-8378-47AB9711B244}" dt="2021-04-12T21:39:18.190" v="18990" actId="20577"/>
          <ac:spMkLst>
            <pc:docMk/>
            <pc:sldMk cId="2945199907" sldId="290"/>
            <ac:spMk id="3" creationId="{A8C1259C-FD7C-4CA0-8F2C-66304F08A9FA}"/>
          </ac:spMkLst>
        </pc:spChg>
      </pc:sldChg>
      <pc:sldChg chg="modSp new mod">
        <pc:chgData name="Rodrigo Garcia" userId="a598cd9313819fad" providerId="LiveId" clId="{D9C452F8-426E-4CFB-8378-47AB9711B244}" dt="2021-04-12T21:55:08.429" v="19840" actId="5793"/>
        <pc:sldMkLst>
          <pc:docMk/>
          <pc:sldMk cId="3469118020" sldId="291"/>
        </pc:sldMkLst>
        <pc:spChg chg="mod">
          <ac:chgData name="Rodrigo Garcia" userId="a598cd9313819fad" providerId="LiveId" clId="{D9C452F8-426E-4CFB-8378-47AB9711B244}" dt="2021-04-12T21:55:08.429" v="19840" actId="5793"/>
          <ac:spMkLst>
            <pc:docMk/>
            <pc:sldMk cId="3469118020" sldId="291"/>
            <ac:spMk id="3" creationId="{E91AEA92-27AA-44AB-AB1D-6015E8499C93}"/>
          </ac:spMkLst>
        </pc:spChg>
      </pc:sldChg>
      <pc:sldChg chg="modSp new mod">
        <pc:chgData name="Rodrigo Garcia" userId="a598cd9313819fad" providerId="LiveId" clId="{D9C452F8-426E-4CFB-8378-47AB9711B244}" dt="2021-04-12T22:08:55.428" v="20630" actId="20577"/>
        <pc:sldMkLst>
          <pc:docMk/>
          <pc:sldMk cId="972788324" sldId="292"/>
        </pc:sldMkLst>
        <pc:spChg chg="mod">
          <ac:chgData name="Rodrigo Garcia" userId="a598cd9313819fad" providerId="LiveId" clId="{D9C452F8-426E-4CFB-8378-47AB9711B244}" dt="2021-04-12T22:08:55.428" v="20630" actId="20577"/>
          <ac:spMkLst>
            <pc:docMk/>
            <pc:sldMk cId="972788324" sldId="292"/>
            <ac:spMk id="3" creationId="{1B641D33-88A0-4A9E-A268-6C4830CE8359}"/>
          </ac:spMkLst>
        </pc:spChg>
      </pc:sldChg>
      <pc:sldChg chg="modSp new mod">
        <pc:chgData name="Rodrigo Garcia" userId="a598cd9313819fad" providerId="LiveId" clId="{D9C452F8-426E-4CFB-8378-47AB9711B244}" dt="2021-04-12T22:22:43.518" v="21162" actId="20577"/>
        <pc:sldMkLst>
          <pc:docMk/>
          <pc:sldMk cId="2620668994" sldId="293"/>
        </pc:sldMkLst>
        <pc:spChg chg="mod">
          <ac:chgData name="Rodrigo Garcia" userId="a598cd9313819fad" providerId="LiveId" clId="{D9C452F8-426E-4CFB-8378-47AB9711B244}" dt="2021-04-12T22:22:43.518" v="21162" actId="20577"/>
          <ac:spMkLst>
            <pc:docMk/>
            <pc:sldMk cId="2620668994" sldId="293"/>
            <ac:spMk id="3" creationId="{3B528523-CB2A-46C7-9639-ACBFCADF6900}"/>
          </ac:spMkLst>
        </pc:spChg>
      </pc:sldChg>
      <pc:sldChg chg="modSp new mod">
        <pc:chgData name="Rodrigo Garcia" userId="a598cd9313819fad" providerId="LiveId" clId="{D9C452F8-426E-4CFB-8378-47AB9711B244}" dt="2021-04-12T22:45:07.718" v="21957" actId="20577"/>
        <pc:sldMkLst>
          <pc:docMk/>
          <pc:sldMk cId="355872823" sldId="294"/>
        </pc:sldMkLst>
        <pc:spChg chg="mod">
          <ac:chgData name="Rodrigo Garcia" userId="a598cd9313819fad" providerId="LiveId" clId="{D9C452F8-426E-4CFB-8378-47AB9711B244}" dt="2021-04-12T22:45:07.718" v="21957" actId="20577"/>
          <ac:spMkLst>
            <pc:docMk/>
            <pc:sldMk cId="355872823" sldId="294"/>
            <ac:spMk id="3" creationId="{EA422F0E-C17C-4EF4-B192-BA1A2CB013F3}"/>
          </ac:spMkLst>
        </pc:spChg>
      </pc:sldChg>
      <pc:sldChg chg="modSp new mod">
        <pc:chgData name="Rodrigo Garcia" userId="a598cd9313819fad" providerId="LiveId" clId="{D9C452F8-426E-4CFB-8378-47AB9711B244}" dt="2021-04-12T23:04:59.799" v="22712" actId="20577"/>
        <pc:sldMkLst>
          <pc:docMk/>
          <pc:sldMk cId="1401603902" sldId="295"/>
        </pc:sldMkLst>
        <pc:spChg chg="mod">
          <ac:chgData name="Rodrigo Garcia" userId="a598cd9313819fad" providerId="LiveId" clId="{D9C452F8-426E-4CFB-8378-47AB9711B244}" dt="2021-04-12T23:04:59.799" v="22712" actId="20577"/>
          <ac:spMkLst>
            <pc:docMk/>
            <pc:sldMk cId="1401603902" sldId="295"/>
            <ac:spMk id="3" creationId="{E1906880-4840-4D31-BCB4-10DA59960E99}"/>
          </ac:spMkLst>
        </pc:spChg>
      </pc:sldChg>
      <pc:sldChg chg="modSp new mod">
        <pc:chgData name="Rodrigo Garcia" userId="a598cd9313819fad" providerId="LiveId" clId="{D9C452F8-426E-4CFB-8378-47AB9711B244}" dt="2021-04-12T23:47:35.374" v="23502" actId="20577"/>
        <pc:sldMkLst>
          <pc:docMk/>
          <pc:sldMk cId="2457881289" sldId="296"/>
        </pc:sldMkLst>
        <pc:spChg chg="mod">
          <ac:chgData name="Rodrigo Garcia" userId="a598cd9313819fad" providerId="LiveId" clId="{D9C452F8-426E-4CFB-8378-47AB9711B244}" dt="2021-04-12T23:27:43.975" v="22743" actId="20577"/>
          <ac:spMkLst>
            <pc:docMk/>
            <pc:sldMk cId="2457881289" sldId="296"/>
            <ac:spMk id="2" creationId="{8BCBFDE8-7BE5-4EBC-AD97-FFC2F7135275}"/>
          </ac:spMkLst>
        </pc:spChg>
        <pc:spChg chg="mod">
          <ac:chgData name="Rodrigo Garcia" userId="a598cd9313819fad" providerId="LiveId" clId="{D9C452F8-426E-4CFB-8378-47AB9711B244}" dt="2021-04-12T23:47:35.374" v="23502" actId="20577"/>
          <ac:spMkLst>
            <pc:docMk/>
            <pc:sldMk cId="2457881289" sldId="296"/>
            <ac:spMk id="3" creationId="{C29EC2FF-5840-44BC-A962-9947326DD107}"/>
          </ac:spMkLst>
        </pc:spChg>
      </pc:sldChg>
      <pc:sldChg chg="addSp modSp new mod">
        <pc:chgData name="Rodrigo Garcia" userId="a598cd9313819fad" providerId="LiveId" clId="{D9C452F8-426E-4CFB-8378-47AB9711B244}" dt="2021-04-12T23:53:08.574" v="23557" actId="1076"/>
        <pc:sldMkLst>
          <pc:docMk/>
          <pc:sldMk cId="1547739391" sldId="297"/>
        </pc:sldMkLst>
        <pc:spChg chg="mod">
          <ac:chgData name="Rodrigo Garcia" userId="a598cd9313819fad" providerId="LiveId" clId="{D9C452F8-426E-4CFB-8378-47AB9711B244}" dt="2021-04-12T23:49:29.075" v="23519" actId="20577"/>
          <ac:spMkLst>
            <pc:docMk/>
            <pc:sldMk cId="1547739391" sldId="297"/>
            <ac:spMk id="3" creationId="{4CC3AC10-EA67-4A74-A27C-8A1E78AFC174}"/>
          </ac:spMkLst>
        </pc:spChg>
        <pc:picChg chg="add mod">
          <ac:chgData name="Rodrigo Garcia" userId="a598cd9313819fad" providerId="LiveId" clId="{D9C452F8-426E-4CFB-8378-47AB9711B244}" dt="2021-04-12T23:53:08.574" v="23557" actId="1076"/>
          <ac:picMkLst>
            <pc:docMk/>
            <pc:sldMk cId="1547739391" sldId="297"/>
            <ac:picMk id="5" creationId="{119CC9A1-D08D-4E4B-BB55-74B5DAA58205}"/>
          </ac:picMkLst>
        </pc:picChg>
      </pc:sldChg>
      <pc:sldChg chg="addSp delSp modSp new mod">
        <pc:chgData name="Rodrigo Garcia" userId="a598cd9313819fad" providerId="LiveId" clId="{D9C452F8-426E-4CFB-8378-47AB9711B244}" dt="2021-04-12T23:58:34.044" v="23640" actId="1076"/>
        <pc:sldMkLst>
          <pc:docMk/>
          <pc:sldMk cId="578433772" sldId="298"/>
        </pc:sldMkLst>
        <pc:spChg chg="mod">
          <ac:chgData name="Rodrigo Garcia" userId="a598cd9313819fad" providerId="LiveId" clId="{D9C452F8-426E-4CFB-8378-47AB9711B244}" dt="2021-04-12T23:57:02.029" v="23616" actId="20577"/>
          <ac:spMkLst>
            <pc:docMk/>
            <pc:sldMk cId="578433772" sldId="298"/>
            <ac:spMk id="2" creationId="{ACF6C873-5A33-4451-91D3-182C831C9F8C}"/>
          </ac:spMkLst>
        </pc:spChg>
        <pc:spChg chg="del">
          <ac:chgData name="Rodrigo Garcia" userId="a598cd9313819fad" providerId="LiveId" clId="{D9C452F8-426E-4CFB-8378-47AB9711B244}" dt="2021-04-12T23:58:16.374" v="23617" actId="22"/>
          <ac:spMkLst>
            <pc:docMk/>
            <pc:sldMk cId="578433772" sldId="298"/>
            <ac:spMk id="3" creationId="{D77F2B87-E62A-4A74-9BEC-DDD6BD1BEB0C}"/>
          </ac:spMkLst>
        </pc:spChg>
        <pc:picChg chg="add mod ord">
          <ac:chgData name="Rodrigo Garcia" userId="a598cd9313819fad" providerId="LiveId" clId="{D9C452F8-426E-4CFB-8378-47AB9711B244}" dt="2021-04-12T23:58:34.044" v="23640" actId="1076"/>
          <ac:picMkLst>
            <pc:docMk/>
            <pc:sldMk cId="578433772" sldId="298"/>
            <ac:picMk id="5" creationId="{64A974DB-5B60-4EFA-B5D0-9EF19345621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April 3,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412001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April 3,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335725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April 3,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407957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April 3,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3951293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April 3,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162984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April 3,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1459880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April 3,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‹Nº›</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660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April 3,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281619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April 3,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253708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April 3,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378004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April 3,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‹Nº›</a:t>
            </a:fld>
            <a:endParaRPr lang="en-US"/>
          </a:p>
        </p:txBody>
      </p:sp>
    </p:spTree>
    <p:extLst>
      <p:ext uri="{BB962C8B-B14F-4D97-AF65-F5344CB8AC3E}">
        <p14:creationId xmlns:p14="http://schemas.microsoft.com/office/powerpoint/2010/main" val="413791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Monday, April 3,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‹Nº›</a:t>
            </a:fld>
            <a:endParaRPr lang="en-US" sz="800" dirty="0"/>
          </a:p>
        </p:txBody>
      </p:sp>
    </p:spTree>
    <p:extLst>
      <p:ext uri="{BB962C8B-B14F-4D97-AF65-F5344CB8AC3E}">
        <p14:creationId xmlns:p14="http://schemas.microsoft.com/office/powerpoint/2010/main" val="265775211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a lámina con colores holográficos">
            <a:extLst>
              <a:ext uri="{FF2B5EF4-FFF2-40B4-BE49-F238E27FC236}">
                <a16:creationId xmlns:a16="http://schemas.microsoft.com/office/drawing/2014/main" id="{1C138135-9961-4344-A252-6D98D31C9AC8}"/>
              </a:ext>
            </a:extLst>
          </p:cNvPr>
          <p:cNvPicPr>
            <a:picLocks noChangeAspect="1"/>
          </p:cNvPicPr>
          <p:nvPr/>
        </p:nvPicPr>
        <p:blipFill rotWithShape="1">
          <a:blip r:embed="rId2"/>
          <a:srcRect l="22990" r="26836"/>
          <a:stretch/>
        </p:blipFill>
        <p:spPr>
          <a:xfrm>
            <a:off x="-1" y="10"/>
            <a:ext cx="4587901" cy="6857990"/>
          </a:xfrm>
          <a:prstGeom prst="rect">
            <a:avLst/>
          </a:prstGeom>
        </p:spPr>
      </p:pic>
      <p:sp>
        <p:nvSpPr>
          <p:cNvPr id="11" name="Rectangle 1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AC914E7-FE13-41DD-BB15-DA5431E35498}"/>
              </a:ext>
            </a:extLst>
          </p:cNvPr>
          <p:cNvSpPr>
            <a:spLocks noGrp="1"/>
          </p:cNvSpPr>
          <p:nvPr>
            <p:ph type="ctrTitle"/>
          </p:nvPr>
        </p:nvSpPr>
        <p:spPr>
          <a:xfrm>
            <a:off x="5275425" y="768485"/>
            <a:ext cx="6133656" cy="3169674"/>
          </a:xfrm>
        </p:spPr>
        <p:txBody>
          <a:bodyPr>
            <a:normAutofit fontScale="90000"/>
          </a:bodyPr>
          <a:lstStyle/>
          <a:p>
            <a:pPr algn="r"/>
            <a:endParaRPr lang="es-AR" b="1" u="sng" dirty="0">
              <a:solidFill>
                <a:schemeClr val="bg1"/>
              </a:solidFill>
            </a:endParaRPr>
          </a:p>
          <a:p>
            <a:r>
              <a:rPr lang="es-AR" sz="4400" b="1" u="sng" dirty="0" err="1"/>
              <a:t>iNFLAMACIÓN</a:t>
            </a:r>
            <a:r>
              <a:rPr lang="es-AR" sz="4400" b="1" u="sng" dirty="0"/>
              <a:t> EN CIRUGÍA Y RESPUESTA A LA LESIÓN</a:t>
            </a:r>
          </a:p>
        </p:txBody>
      </p:sp>
      <p:sp>
        <p:nvSpPr>
          <p:cNvPr id="3" name="Subtítulo 2">
            <a:extLst>
              <a:ext uri="{FF2B5EF4-FFF2-40B4-BE49-F238E27FC236}">
                <a16:creationId xmlns:a16="http://schemas.microsoft.com/office/drawing/2014/main" id="{B8B6E88B-CBFE-492B-ACE6-AB37B48ABAF5}"/>
              </a:ext>
            </a:extLst>
          </p:cNvPr>
          <p:cNvSpPr>
            <a:spLocks noGrp="1"/>
          </p:cNvSpPr>
          <p:nvPr>
            <p:ph type="subTitle" idx="1"/>
          </p:nvPr>
        </p:nvSpPr>
        <p:spPr>
          <a:xfrm>
            <a:off x="5862918" y="4793128"/>
            <a:ext cx="5462494" cy="1141157"/>
          </a:xfrm>
        </p:spPr>
        <p:txBody>
          <a:bodyPr>
            <a:normAutofit fontScale="40000" lnSpcReduction="20000"/>
          </a:bodyPr>
          <a:lstStyle/>
          <a:p>
            <a:pPr algn="r"/>
            <a:endParaRPr lang="es-AR" sz="1400" dirty="0">
              <a:solidFill>
                <a:schemeClr val="bg1"/>
              </a:solidFill>
            </a:endParaRPr>
          </a:p>
          <a:p>
            <a:r>
              <a:rPr lang="es-AR" sz="3400" dirty="0"/>
              <a:t>Rodrigo M. García</a:t>
            </a:r>
          </a:p>
          <a:p>
            <a:r>
              <a:rPr lang="es-AR" sz="3400" dirty="0"/>
              <a:t>Unidad Hospitalaria San Roque I</a:t>
            </a:r>
          </a:p>
        </p:txBody>
      </p:sp>
    </p:spTree>
    <p:extLst>
      <p:ext uri="{BB962C8B-B14F-4D97-AF65-F5344CB8AC3E}">
        <p14:creationId xmlns:p14="http://schemas.microsoft.com/office/powerpoint/2010/main" val="375793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01937-4B52-4172-ADFD-A442C5101513}"/>
              </a:ext>
            </a:extLst>
          </p:cNvPr>
          <p:cNvSpPr>
            <a:spLocks noGrp="1"/>
          </p:cNvSpPr>
          <p:nvPr>
            <p:ph type="title"/>
          </p:nvPr>
        </p:nvSpPr>
        <p:spPr>
          <a:xfrm>
            <a:off x="1371600" y="323557"/>
            <a:ext cx="10241280" cy="1139483"/>
          </a:xfrm>
        </p:spPr>
        <p:txBody>
          <a:bodyPr>
            <a:normAutofit fontScale="90000"/>
          </a:bodyPr>
          <a:lstStyle/>
          <a:p>
            <a:r>
              <a:rPr lang="es-AR" dirty="0"/>
              <a:t>II - El sistema nervioso central y la regulación de la </a:t>
            </a:r>
            <a:r>
              <a:rPr lang="es-AR" dirty="0" err="1"/>
              <a:t>inflamaciónII</a:t>
            </a:r>
            <a:endParaRPr lang="es-AR" dirty="0"/>
          </a:p>
        </p:txBody>
      </p:sp>
      <p:sp>
        <p:nvSpPr>
          <p:cNvPr id="3" name="Marcador de contenido 2">
            <a:extLst>
              <a:ext uri="{FF2B5EF4-FFF2-40B4-BE49-F238E27FC236}">
                <a16:creationId xmlns:a16="http://schemas.microsoft.com/office/drawing/2014/main" id="{A39901DA-FE85-4060-8478-9B3518AA195E}"/>
              </a:ext>
            </a:extLst>
          </p:cNvPr>
          <p:cNvSpPr>
            <a:spLocks noGrp="1"/>
          </p:cNvSpPr>
          <p:nvPr>
            <p:ph idx="1"/>
          </p:nvPr>
        </p:nvSpPr>
        <p:spPr>
          <a:xfrm>
            <a:off x="1371600" y="1716258"/>
            <a:ext cx="10241280" cy="4355358"/>
          </a:xfrm>
        </p:spPr>
        <p:txBody>
          <a:bodyPr>
            <a:normAutofit lnSpcReduction="10000"/>
          </a:bodyPr>
          <a:lstStyle/>
          <a:p>
            <a:r>
              <a:rPr lang="es-AR" b="1" dirty="0">
                <a:solidFill>
                  <a:srgbClr val="FF0000"/>
                </a:solidFill>
              </a:rPr>
              <a:t>INHIBICIÓN REFLEJA DE LA INFLAMACIÓN</a:t>
            </a:r>
          </a:p>
          <a:p>
            <a:r>
              <a:rPr lang="es-AR" b="1" dirty="0"/>
              <a:t>El SNC, por operar a través de la señalización autónoma, desempeña un papel esencial en la regulación de la respuesta inflamatoria, que es sobre todo involuntaria. Por lo regular el Sistema Nervioso Autónomo regula la FC, TA, FR, motilidad gastrointestinal y </a:t>
            </a:r>
            <a:r>
              <a:rPr lang="es-AR" b="1" dirty="0" err="1"/>
              <a:t>T°</a:t>
            </a:r>
            <a:r>
              <a:rPr lang="es-AR" b="1" dirty="0"/>
              <a:t>. Otra función del sistema autónomo es regular la inflamación en una forma refleja, de manera muy similar al reflejo tendinoso rotuliano. La inflamación que se origina en un sitio específico envía señales aferentes al hipotálamo, que a su vez libera con prontitud mensajes antinflamatorios a fin de reducir la liberación de mediadores de los </a:t>
            </a:r>
            <a:r>
              <a:rPr lang="es-AR" b="1" dirty="0" err="1"/>
              <a:t>inmunocitos</a:t>
            </a:r>
            <a:r>
              <a:rPr lang="es-AR" b="1" dirty="0"/>
              <a:t>.</a:t>
            </a:r>
          </a:p>
        </p:txBody>
      </p:sp>
    </p:spTree>
    <p:extLst>
      <p:ext uri="{BB962C8B-B14F-4D97-AF65-F5344CB8AC3E}">
        <p14:creationId xmlns:p14="http://schemas.microsoft.com/office/powerpoint/2010/main" val="2508628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3D762F-C2B2-44E1-B932-DC65341B69AE}"/>
              </a:ext>
            </a:extLst>
          </p:cNvPr>
          <p:cNvSpPr>
            <a:spLocks noGrp="1"/>
          </p:cNvSpPr>
          <p:nvPr>
            <p:ph type="title"/>
          </p:nvPr>
        </p:nvSpPr>
        <p:spPr/>
        <p:txBody>
          <a:bodyPr/>
          <a:lstStyle/>
          <a:p>
            <a:r>
              <a:rPr lang="es-AR" dirty="0" err="1"/>
              <a:t>hipotalamo</a:t>
            </a:r>
            <a:endParaRPr lang="es-AR" dirty="0"/>
          </a:p>
        </p:txBody>
      </p:sp>
      <p:pic>
        <p:nvPicPr>
          <p:cNvPr id="4" name="Marcador de contenido 3">
            <a:extLst>
              <a:ext uri="{FF2B5EF4-FFF2-40B4-BE49-F238E27FC236}">
                <a16:creationId xmlns:a16="http://schemas.microsoft.com/office/drawing/2014/main" id="{BDEF41FA-81FB-4BB2-B02D-6B6F205CC630}"/>
              </a:ext>
            </a:extLst>
          </p:cNvPr>
          <p:cNvPicPr>
            <a:picLocks noGrp="1" noChangeAspect="1"/>
          </p:cNvPicPr>
          <p:nvPr>
            <p:ph idx="1"/>
          </p:nvPr>
        </p:nvPicPr>
        <p:blipFill>
          <a:blip r:embed="rId2"/>
          <a:stretch>
            <a:fillRect/>
          </a:stretch>
        </p:blipFill>
        <p:spPr>
          <a:xfrm>
            <a:off x="804277" y="2029968"/>
            <a:ext cx="5938837" cy="3959225"/>
          </a:xfrm>
          <a:prstGeom prst="rect">
            <a:avLst/>
          </a:prstGeom>
        </p:spPr>
      </p:pic>
      <p:pic>
        <p:nvPicPr>
          <p:cNvPr id="5" name="Imagen 4">
            <a:extLst>
              <a:ext uri="{FF2B5EF4-FFF2-40B4-BE49-F238E27FC236}">
                <a16:creationId xmlns:a16="http://schemas.microsoft.com/office/drawing/2014/main" id="{82B62C40-F32D-4BED-98A4-DD950491C228}"/>
              </a:ext>
            </a:extLst>
          </p:cNvPr>
          <p:cNvPicPr>
            <a:picLocks noChangeAspect="1"/>
          </p:cNvPicPr>
          <p:nvPr/>
        </p:nvPicPr>
        <p:blipFill>
          <a:blip r:embed="rId3"/>
          <a:stretch>
            <a:fillRect/>
          </a:stretch>
        </p:blipFill>
        <p:spPr>
          <a:xfrm>
            <a:off x="7123079" y="2568194"/>
            <a:ext cx="4674584" cy="3420999"/>
          </a:xfrm>
          <a:prstGeom prst="rect">
            <a:avLst/>
          </a:prstGeom>
        </p:spPr>
      </p:pic>
    </p:spTree>
    <p:extLst>
      <p:ext uri="{BB962C8B-B14F-4D97-AF65-F5344CB8AC3E}">
        <p14:creationId xmlns:p14="http://schemas.microsoft.com/office/powerpoint/2010/main" val="305363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85BE9B-C243-44F1-9C78-92278966154E}"/>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A7632C9A-E46B-4B48-AE13-B003673FF701}"/>
              </a:ext>
            </a:extLst>
          </p:cNvPr>
          <p:cNvSpPr>
            <a:spLocks noGrp="1"/>
          </p:cNvSpPr>
          <p:nvPr>
            <p:ph idx="1"/>
          </p:nvPr>
        </p:nvSpPr>
        <p:spPr>
          <a:xfrm>
            <a:off x="1371600" y="1209822"/>
            <a:ext cx="10241280" cy="4861794"/>
          </a:xfrm>
        </p:spPr>
        <p:txBody>
          <a:bodyPr/>
          <a:lstStyle/>
          <a:p>
            <a:r>
              <a:rPr lang="es-AR" b="1" dirty="0">
                <a:solidFill>
                  <a:srgbClr val="FF0000"/>
                </a:solidFill>
              </a:rPr>
              <a:t>VIAS AFERENTES AL CEREBRO</a:t>
            </a:r>
          </a:p>
          <a:p>
            <a:pPr marL="0" indent="0">
              <a:buNone/>
            </a:pPr>
            <a:endParaRPr lang="es-AR" b="1" dirty="0">
              <a:solidFill>
                <a:srgbClr val="FF0000"/>
              </a:solidFill>
            </a:endParaRPr>
          </a:p>
          <a:p>
            <a:r>
              <a:rPr lang="es-AR" dirty="0"/>
              <a:t>El SNC recibe estímulos inmunitarios desde las vías circulatorias y neurales. De hecho, las áreas que carecen de barrera hematoencefálica admiten el paso de mediadores inflamatorios, como el TNF. La fiebre, la anorexia y depresión en una enfermedad se atribuyen a la vía humoral de las señales originadas por la inflamación. Si bien no se comprende bien el mecanismo de los impulsos sensoriales </a:t>
            </a:r>
            <a:r>
              <a:rPr lang="es-AR" dirty="0" err="1"/>
              <a:t>vagales</a:t>
            </a:r>
            <a:r>
              <a:rPr lang="es-AR" dirty="0"/>
              <a:t>, está demostrado que entre los estímulos aferentes al nervio vago están las citocinas, barorreceptores, quimiorreceptores y termorreceptores</a:t>
            </a:r>
          </a:p>
          <a:p>
            <a:pPr marL="0" indent="0">
              <a:buNone/>
            </a:pPr>
            <a:endParaRPr lang="es-AR" b="1" dirty="0"/>
          </a:p>
        </p:txBody>
      </p:sp>
      <p:pic>
        <p:nvPicPr>
          <p:cNvPr id="4" name="Imagen 3">
            <a:extLst>
              <a:ext uri="{FF2B5EF4-FFF2-40B4-BE49-F238E27FC236}">
                <a16:creationId xmlns:a16="http://schemas.microsoft.com/office/drawing/2014/main" id="{442B9F82-771D-4864-94CF-5C736442D8FD}"/>
              </a:ext>
            </a:extLst>
          </p:cNvPr>
          <p:cNvPicPr>
            <a:picLocks noChangeAspect="1"/>
          </p:cNvPicPr>
          <p:nvPr/>
        </p:nvPicPr>
        <p:blipFill>
          <a:blip r:embed="rId2"/>
          <a:stretch>
            <a:fillRect/>
          </a:stretch>
        </p:blipFill>
        <p:spPr>
          <a:xfrm>
            <a:off x="5984045" y="456497"/>
            <a:ext cx="2362200" cy="1943100"/>
          </a:xfrm>
          <a:prstGeom prst="rect">
            <a:avLst/>
          </a:prstGeom>
        </p:spPr>
      </p:pic>
      <p:pic>
        <p:nvPicPr>
          <p:cNvPr id="6" name="Imagen 5">
            <a:extLst>
              <a:ext uri="{FF2B5EF4-FFF2-40B4-BE49-F238E27FC236}">
                <a16:creationId xmlns:a16="http://schemas.microsoft.com/office/drawing/2014/main" id="{3C14AB87-A3B2-4D72-AF10-ED7681F17021}"/>
              </a:ext>
            </a:extLst>
          </p:cNvPr>
          <p:cNvPicPr>
            <a:picLocks noChangeAspect="1"/>
          </p:cNvPicPr>
          <p:nvPr/>
        </p:nvPicPr>
        <p:blipFill>
          <a:blip r:embed="rId3"/>
          <a:stretch>
            <a:fillRect/>
          </a:stretch>
        </p:blipFill>
        <p:spPr>
          <a:xfrm>
            <a:off x="9347983" y="397764"/>
            <a:ext cx="2706624" cy="2029968"/>
          </a:xfrm>
          <a:prstGeom prst="rect">
            <a:avLst/>
          </a:prstGeom>
        </p:spPr>
      </p:pic>
    </p:spTree>
    <p:extLst>
      <p:ext uri="{BB962C8B-B14F-4D97-AF65-F5344CB8AC3E}">
        <p14:creationId xmlns:p14="http://schemas.microsoft.com/office/powerpoint/2010/main" val="348443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48947C5-AA6D-4F3F-B32B-F17DEC624F57}"/>
              </a:ext>
            </a:extLst>
          </p:cNvPr>
          <p:cNvSpPr>
            <a:spLocks noGrp="1"/>
          </p:cNvSpPr>
          <p:nvPr>
            <p:ph type="title"/>
          </p:nvPr>
        </p:nvSpPr>
        <p:spPr>
          <a:xfrm>
            <a:off x="1371600" y="987552"/>
            <a:ext cx="8152228" cy="981925"/>
          </a:xfrm>
        </p:spPr>
        <p:txBody>
          <a:bodyPr/>
          <a:lstStyle/>
          <a:p>
            <a:endParaRPr lang="es-AR" dirty="0"/>
          </a:p>
        </p:txBody>
      </p:sp>
      <p:pic>
        <p:nvPicPr>
          <p:cNvPr id="7" name="Marcador de posición de imagen 6">
            <a:extLst>
              <a:ext uri="{FF2B5EF4-FFF2-40B4-BE49-F238E27FC236}">
                <a16:creationId xmlns:a16="http://schemas.microsoft.com/office/drawing/2014/main" id="{0A3FAEE1-72CA-4484-8FC3-83B44ED123A2}"/>
              </a:ext>
            </a:extLst>
          </p:cNvPr>
          <p:cNvPicPr>
            <a:picLocks noGrp="1" noChangeAspect="1"/>
          </p:cNvPicPr>
          <p:nvPr>
            <p:ph type="pic" idx="1"/>
          </p:nvPr>
        </p:nvPicPr>
        <p:blipFill>
          <a:blip r:embed="rId2"/>
          <a:srcRect t="1409" b="1409"/>
          <a:stretch>
            <a:fillRect/>
          </a:stretch>
        </p:blipFill>
        <p:spPr>
          <a:xfrm>
            <a:off x="9636125" y="939800"/>
            <a:ext cx="2166938" cy="4873625"/>
          </a:xfrm>
          <a:prstGeom prst="rect">
            <a:avLst/>
          </a:prstGeom>
        </p:spPr>
      </p:pic>
      <p:sp>
        <p:nvSpPr>
          <p:cNvPr id="6" name="Marcador de texto 5">
            <a:extLst>
              <a:ext uri="{FF2B5EF4-FFF2-40B4-BE49-F238E27FC236}">
                <a16:creationId xmlns:a16="http://schemas.microsoft.com/office/drawing/2014/main" id="{141ABFA1-8F99-4007-B76F-DCEBD3C58D19}"/>
              </a:ext>
            </a:extLst>
          </p:cNvPr>
          <p:cNvSpPr>
            <a:spLocks noGrp="1"/>
          </p:cNvSpPr>
          <p:nvPr>
            <p:ph type="body" sz="half" idx="2"/>
          </p:nvPr>
        </p:nvSpPr>
        <p:spPr>
          <a:xfrm>
            <a:off x="1371600" y="1266092"/>
            <a:ext cx="8152228" cy="4602896"/>
          </a:xfrm>
        </p:spPr>
        <p:txBody>
          <a:bodyPr>
            <a:normAutofit/>
          </a:bodyPr>
          <a:lstStyle/>
          <a:p>
            <a:pPr marL="342900" indent="-342900">
              <a:buFont typeface="Arial" panose="020B0604020202020204" pitchFamily="34" charset="0"/>
              <a:buChar char="•"/>
            </a:pPr>
            <a:r>
              <a:rPr lang="es-AR" sz="2400" b="1" dirty="0">
                <a:solidFill>
                  <a:srgbClr val="FF0000"/>
                </a:solidFill>
              </a:rPr>
              <a:t>VÍAS ANTINFLAMATORIAS COLINERGICAS</a:t>
            </a:r>
          </a:p>
          <a:p>
            <a:pPr marL="342900" indent="-342900">
              <a:buFont typeface="Arial" panose="020B0604020202020204" pitchFamily="34" charset="0"/>
              <a:buChar char="•"/>
            </a:pPr>
            <a:r>
              <a:rPr lang="es-AR" sz="2400" b="1" dirty="0"/>
              <a:t>Se ha demostrado un vínculo entre la inhibición refleja de la inflamación y la vía de señalización parasimpática mediante la cual la </a:t>
            </a:r>
            <a:r>
              <a:rPr lang="es-AR" sz="2400" b="1" i="1" u="sng" dirty="0"/>
              <a:t>acetilcolina</a:t>
            </a:r>
            <a:r>
              <a:rPr lang="es-AR" sz="2400" b="1" dirty="0"/>
              <a:t> parece ser el principal neurotransmisor. La estimulación colinérgica disminuye los mediadores proinflamatorios. </a:t>
            </a:r>
          </a:p>
          <a:p>
            <a:pPr marL="342900" indent="-342900">
              <a:buFont typeface="Arial" panose="020B0604020202020204" pitchFamily="34" charset="0"/>
              <a:buChar char="•"/>
            </a:pPr>
            <a:r>
              <a:rPr lang="es-AR" sz="2400" b="1" dirty="0"/>
              <a:t>Por otro lado la vagotomía completa en ratones aumenta en gran medida la liberación de mediadores proinflamatorios en respuesta a una lesión.</a:t>
            </a:r>
          </a:p>
        </p:txBody>
      </p:sp>
    </p:spTree>
    <p:extLst>
      <p:ext uri="{BB962C8B-B14F-4D97-AF65-F5344CB8AC3E}">
        <p14:creationId xmlns:p14="http://schemas.microsoft.com/office/powerpoint/2010/main" val="67595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801AF6F-AD4C-4722-A54C-A08731D0A248}"/>
              </a:ext>
            </a:extLst>
          </p:cNvPr>
          <p:cNvSpPr>
            <a:spLocks noGrp="1"/>
          </p:cNvSpPr>
          <p:nvPr>
            <p:ph type="title"/>
          </p:nvPr>
        </p:nvSpPr>
        <p:spPr/>
        <p:txBody>
          <a:bodyPr/>
          <a:lstStyle/>
          <a:p>
            <a:endParaRPr lang="es-AR"/>
          </a:p>
        </p:txBody>
      </p:sp>
      <p:pic>
        <p:nvPicPr>
          <p:cNvPr id="7" name="Imagen 6">
            <a:extLst>
              <a:ext uri="{FF2B5EF4-FFF2-40B4-BE49-F238E27FC236}">
                <a16:creationId xmlns:a16="http://schemas.microsoft.com/office/drawing/2014/main" id="{2EB0B441-EDCE-43CB-9923-7F57CDF1B0DA}"/>
              </a:ext>
            </a:extLst>
          </p:cNvPr>
          <p:cNvPicPr>
            <a:picLocks noChangeAspect="1"/>
          </p:cNvPicPr>
          <p:nvPr/>
        </p:nvPicPr>
        <p:blipFill>
          <a:blip r:embed="rId2"/>
          <a:stretch>
            <a:fillRect/>
          </a:stretch>
        </p:blipFill>
        <p:spPr>
          <a:xfrm>
            <a:off x="2820279" y="637266"/>
            <a:ext cx="6934200" cy="5160645"/>
          </a:xfrm>
          <a:prstGeom prst="rect">
            <a:avLst/>
          </a:prstGeom>
        </p:spPr>
      </p:pic>
    </p:spTree>
    <p:extLst>
      <p:ext uri="{BB962C8B-B14F-4D97-AF65-F5344CB8AC3E}">
        <p14:creationId xmlns:p14="http://schemas.microsoft.com/office/powerpoint/2010/main" val="293357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FC14BDA-820B-4274-A0FC-4F9F7FAF9E7B}"/>
              </a:ext>
            </a:extLst>
          </p:cNvPr>
          <p:cNvSpPr>
            <a:spLocks noGrp="1"/>
          </p:cNvSpPr>
          <p:nvPr>
            <p:ph type="title"/>
          </p:nvPr>
        </p:nvSpPr>
        <p:spPr>
          <a:xfrm>
            <a:off x="1371600" y="795528"/>
            <a:ext cx="10241280" cy="681580"/>
          </a:xfrm>
        </p:spPr>
        <p:txBody>
          <a:bodyPr>
            <a:normAutofit fontScale="90000"/>
          </a:bodyPr>
          <a:lstStyle/>
          <a:p>
            <a:r>
              <a:rPr lang="es-AR" dirty="0"/>
              <a:t>III -RESPUESTA HORMONAL A LESIONES</a:t>
            </a:r>
          </a:p>
        </p:txBody>
      </p:sp>
      <p:sp>
        <p:nvSpPr>
          <p:cNvPr id="4" name="Marcador de contenido 3">
            <a:extLst>
              <a:ext uri="{FF2B5EF4-FFF2-40B4-BE49-F238E27FC236}">
                <a16:creationId xmlns:a16="http://schemas.microsoft.com/office/drawing/2014/main" id="{FD831F2F-FB31-4ECB-A929-12A671168DED}"/>
              </a:ext>
            </a:extLst>
          </p:cNvPr>
          <p:cNvSpPr>
            <a:spLocks noGrp="1"/>
          </p:cNvSpPr>
          <p:nvPr>
            <p:ph idx="1"/>
          </p:nvPr>
        </p:nvSpPr>
        <p:spPr>
          <a:xfrm>
            <a:off x="1371600" y="1575582"/>
            <a:ext cx="10241280" cy="4496034"/>
          </a:xfrm>
        </p:spPr>
        <p:txBody>
          <a:bodyPr>
            <a:normAutofit lnSpcReduction="10000"/>
          </a:bodyPr>
          <a:lstStyle/>
          <a:p>
            <a:r>
              <a:rPr lang="es-AR" b="1" dirty="0">
                <a:solidFill>
                  <a:srgbClr val="FF0000"/>
                </a:solidFill>
              </a:rPr>
              <a:t>VÍAS HORMONALES DE SEÑALIZACIÓN</a:t>
            </a:r>
          </a:p>
          <a:p>
            <a:r>
              <a:rPr lang="es-AR" dirty="0"/>
              <a:t>Las hormonas se clasifican químicamente en </a:t>
            </a:r>
            <a:r>
              <a:rPr lang="es-AR" i="1" dirty="0"/>
              <a:t>polipéptidos (citocinas, glucagón, insulina), aminoácidos (adrenalina, serotonina, histamina) o ácidos grasos (glucocorticoides, prostaglandinas, leucotrienos).</a:t>
            </a:r>
          </a:p>
          <a:p>
            <a:r>
              <a:rPr lang="es-AR" dirty="0"/>
              <a:t>Vías receptoras: - </a:t>
            </a:r>
            <a:r>
              <a:rPr lang="es-AR" i="1" dirty="0"/>
              <a:t>receptores cinasas – Insulina</a:t>
            </a:r>
          </a:p>
          <a:p>
            <a:r>
              <a:rPr lang="es-AR" i="1" dirty="0"/>
              <a:t>                        - receptores de </a:t>
            </a:r>
            <a:r>
              <a:rPr lang="es-AR" i="1" dirty="0" err="1"/>
              <a:t>Proteina</a:t>
            </a:r>
            <a:r>
              <a:rPr lang="es-AR" i="1" dirty="0"/>
              <a:t> G – neurotransmisores y prostaglandinas</a:t>
            </a:r>
          </a:p>
          <a:p>
            <a:r>
              <a:rPr lang="es-AR" i="1" dirty="0"/>
              <a:t>                        - canales iónicos – neurotransmisores-</a:t>
            </a:r>
          </a:p>
          <a:p>
            <a:r>
              <a:rPr lang="es-AR" i="1" dirty="0"/>
              <a:t>                        - los glucocorticoides tienen ligandos citosólicos que los transportan al núcleo.</a:t>
            </a:r>
            <a:endParaRPr lang="es-AR" dirty="0"/>
          </a:p>
        </p:txBody>
      </p:sp>
    </p:spTree>
    <p:extLst>
      <p:ext uri="{BB962C8B-B14F-4D97-AF65-F5344CB8AC3E}">
        <p14:creationId xmlns:p14="http://schemas.microsoft.com/office/powerpoint/2010/main" val="2635656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643AE24-FE46-434A-AF71-5C0259473BBF}"/>
              </a:ext>
            </a:extLst>
          </p:cNvPr>
          <p:cNvSpPr>
            <a:spLocks noGrp="1"/>
          </p:cNvSpPr>
          <p:nvPr>
            <p:ph type="title"/>
          </p:nvPr>
        </p:nvSpPr>
        <p:spPr>
          <a:xfrm>
            <a:off x="1012874" y="633046"/>
            <a:ext cx="10916529" cy="815926"/>
          </a:xfrm>
        </p:spPr>
        <p:txBody>
          <a:bodyPr>
            <a:normAutofit/>
          </a:bodyPr>
          <a:lstStyle/>
          <a:p>
            <a:r>
              <a:rPr lang="es-AR" sz="2400" dirty="0"/>
              <a:t>Mecanismo de acción de los glucocorticoides</a:t>
            </a:r>
          </a:p>
        </p:txBody>
      </p:sp>
      <p:pic>
        <p:nvPicPr>
          <p:cNvPr id="7" name="Marcador de contenido 6">
            <a:extLst>
              <a:ext uri="{FF2B5EF4-FFF2-40B4-BE49-F238E27FC236}">
                <a16:creationId xmlns:a16="http://schemas.microsoft.com/office/drawing/2014/main" id="{04E84A63-3CCB-48A1-BE5E-2CA9A4F088A2}"/>
              </a:ext>
            </a:extLst>
          </p:cNvPr>
          <p:cNvPicPr>
            <a:picLocks noGrp="1" noChangeAspect="1"/>
          </p:cNvPicPr>
          <p:nvPr>
            <p:ph idx="1"/>
          </p:nvPr>
        </p:nvPicPr>
        <p:blipFill>
          <a:blip r:embed="rId2"/>
          <a:stretch>
            <a:fillRect/>
          </a:stretch>
        </p:blipFill>
        <p:spPr>
          <a:xfrm>
            <a:off x="2998613" y="1570200"/>
            <a:ext cx="6194774" cy="3977831"/>
          </a:xfrm>
        </p:spPr>
      </p:pic>
    </p:spTree>
    <p:extLst>
      <p:ext uri="{BB962C8B-B14F-4D97-AF65-F5344CB8AC3E}">
        <p14:creationId xmlns:p14="http://schemas.microsoft.com/office/powerpoint/2010/main" val="137540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BD82F-7AE8-4C82-9A02-6D3A33926244}"/>
              </a:ext>
            </a:extLst>
          </p:cNvPr>
          <p:cNvSpPr>
            <a:spLocks noGrp="1"/>
          </p:cNvSpPr>
          <p:nvPr>
            <p:ph type="title"/>
          </p:nvPr>
        </p:nvSpPr>
        <p:spPr>
          <a:xfrm>
            <a:off x="1371600" y="346491"/>
            <a:ext cx="3932237" cy="1932475"/>
          </a:xfrm>
        </p:spPr>
        <p:txBody>
          <a:bodyPr>
            <a:normAutofit/>
          </a:bodyPr>
          <a:lstStyle/>
          <a:p>
            <a:r>
              <a:rPr lang="es-AR" sz="2400" dirty="0"/>
              <a:t>Estimulación del eje </a:t>
            </a:r>
            <a:r>
              <a:rPr lang="es-AR" sz="2400" dirty="0" err="1"/>
              <a:t>Hipotalamo</a:t>
            </a:r>
            <a:r>
              <a:rPr lang="es-AR" sz="2400" dirty="0"/>
              <a:t>-</a:t>
            </a:r>
            <a:r>
              <a:rPr lang="es-AR" sz="2400" dirty="0" err="1"/>
              <a:t>hipofiso</a:t>
            </a:r>
            <a:r>
              <a:rPr lang="es-AR" sz="2400" dirty="0"/>
              <a:t>-adrenal</a:t>
            </a:r>
          </a:p>
        </p:txBody>
      </p:sp>
      <p:pic>
        <p:nvPicPr>
          <p:cNvPr id="1026" name="Picture 2" descr="Hormonas de la corteza adrenal">
            <a:extLst>
              <a:ext uri="{FF2B5EF4-FFF2-40B4-BE49-F238E27FC236}">
                <a16:creationId xmlns:a16="http://schemas.microsoft.com/office/drawing/2014/main" id="{DAF0F1B9-66EB-4BFD-9669-B59C72C0DD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24374" y="736758"/>
            <a:ext cx="3675888" cy="5035201"/>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3">
            <a:extLst>
              <a:ext uri="{FF2B5EF4-FFF2-40B4-BE49-F238E27FC236}">
                <a16:creationId xmlns:a16="http://schemas.microsoft.com/office/drawing/2014/main" id="{9D568BF0-37F1-47A0-A256-00DA473B35C9}"/>
              </a:ext>
            </a:extLst>
          </p:cNvPr>
          <p:cNvSpPr>
            <a:spLocks noGrp="1"/>
          </p:cNvSpPr>
          <p:nvPr>
            <p:ph type="body" sz="half" idx="2"/>
          </p:nvPr>
        </p:nvSpPr>
        <p:spPr>
          <a:xfrm>
            <a:off x="1371599" y="2728329"/>
            <a:ext cx="7350369" cy="3132721"/>
          </a:xfrm>
        </p:spPr>
        <p:txBody>
          <a:bodyPr>
            <a:normAutofit/>
          </a:bodyPr>
          <a:lstStyle/>
          <a:p>
            <a:r>
              <a:rPr lang="es-AR" sz="1800" dirty="0"/>
              <a:t>Todas las hormonas del Eje H-H-S influyen en la respuesta fisiológica a la lesión y el estrés. La hormona </a:t>
            </a:r>
            <a:r>
              <a:rPr lang="es-AR" sz="1800" dirty="0" err="1"/>
              <a:t>Adreno.cortico.tropa</a:t>
            </a:r>
            <a:r>
              <a:rPr lang="es-AR" sz="1800" dirty="0"/>
              <a:t> sigue un ciclo circadiano en humanos que es nocturno hasta horas antes de amanecer. Este es sumamente alterado por </a:t>
            </a:r>
            <a:r>
              <a:rPr lang="es-AR" sz="1800" dirty="0" err="1"/>
              <a:t>situaciaciones</a:t>
            </a:r>
            <a:r>
              <a:rPr lang="es-AR" sz="1800" dirty="0"/>
              <a:t> como el dolor, la ansiedad, la vasopresina, la angiotensina II, la colecistoquinina, el polipéptido intestinal vasoactivo (PIV), las catecolaminas y las citoquinas proinflamatorias.</a:t>
            </a:r>
          </a:p>
          <a:p>
            <a:r>
              <a:rPr lang="es-AR" sz="1800" dirty="0"/>
              <a:t>En la zona Fasciculada de la glándula suprarrenal, la señalización con ACTH activa las vías intracelulares que ocasionan la producción de </a:t>
            </a:r>
            <a:r>
              <a:rPr lang="es-AR" sz="1800" dirty="0" err="1"/>
              <a:t>glucocorticorticoides</a:t>
            </a:r>
            <a:r>
              <a:rPr lang="es-AR" sz="1800" dirty="0"/>
              <a:t>. </a:t>
            </a:r>
          </a:p>
        </p:txBody>
      </p:sp>
      <p:pic>
        <p:nvPicPr>
          <p:cNvPr id="1028" name="Picture 4" descr="CORTEZA SUPRARRENAL | Mind Map">
            <a:extLst>
              <a:ext uri="{FF2B5EF4-FFF2-40B4-BE49-F238E27FC236}">
                <a16:creationId xmlns:a16="http://schemas.microsoft.com/office/drawing/2014/main" id="{C3E0CE62-7F9A-43C7-8A07-989E99DB2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660" y="346491"/>
            <a:ext cx="3175784" cy="238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6A33B93-0FD5-4E5F-BCA5-2FF100EE757D}"/>
              </a:ext>
            </a:extLst>
          </p:cNvPr>
          <p:cNvSpPr>
            <a:spLocks noGrp="1"/>
          </p:cNvSpPr>
          <p:nvPr>
            <p:ph type="title"/>
          </p:nvPr>
        </p:nvSpPr>
        <p:spPr>
          <a:xfrm>
            <a:off x="1371600" y="443835"/>
            <a:ext cx="10241280" cy="526836"/>
          </a:xfrm>
        </p:spPr>
        <p:txBody>
          <a:bodyPr>
            <a:normAutofit fontScale="90000"/>
          </a:bodyPr>
          <a:lstStyle/>
          <a:p>
            <a:r>
              <a:rPr lang="es-AR" dirty="0"/>
              <a:t>Cortisol y glucocorticoides</a:t>
            </a:r>
          </a:p>
        </p:txBody>
      </p:sp>
      <p:sp>
        <p:nvSpPr>
          <p:cNvPr id="6" name="Marcador de contenido 5">
            <a:extLst>
              <a:ext uri="{FF2B5EF4-FFF2-40B4-BE49-F238E27FC236}">
                <a16:creationId xmlns:a16="http://schemas.microsoft.com/office/drawing/2014/main" id="{03C2ACF4-528E-410B-A6F0-6DE55A0A0BFC}"/>
              </a:ext>
            </a:extLst>
          </p:cNvPr>
          <p:cNvSpPr>
            <a:spLocks noGrp="1"/>
          </p:cNvSpPr>
          <p:nvPr>
            <p:ph idx="1"/>
          </p:nvPr>
        </p:nvSpPr>
        <p:spPr>
          <a:xfrm>
            <a:off x="1371600" y="1083211"/>
            <a:ext cx="10241280" cy="5330953"/>
          </a:xfrm>
        </p:spPr>
        <p:txBody>
          <a:bodyPr>
            <a:normAutofit lnSpcReduction="10000"/>
          </a:bodyPr>
          <a:lstStyle/>
          <a:p>
            <a:r>
              <a:rPr lang="es-AR" dirty="0"/>
              <a:t>El cortisol es el principal glucocorticoide en el hombre y es esencial para la supervivencia durante un estrés fisiológico importante. Después de una lesión, el cortisol aumenta según el tipo de estrés sistémico. Los pacientes quemados tienen valores elevados hasta por 4 semanas, en tanto que una lesión de tejido y la hemorragia se acompañan de periodos más cortos de aumento de cortisol.</a:t>
            </a:r>
          </a:p>
          <a:p>
            <a:r>
              <a:rPr lang="es-AR" dirty="0"/>
              <a:t>Metabólicamente el cortisol:</a:t>
            </a:r>
          </a:p>
          <a:p>
            <a:r>
              <a:rPr lang="es-AR" dirty="0"/>
              <a:t>- </a:t>
            </a:r>
            <a:r>
              <a:rPr lang="es-AR" i="1" dirty="0"/>
              <a:t>intensifica las acciones del glucagón y la adrenalina  </a:t>
            </a:r>
            <a:r>
              <a:rPr lang="es-AR" i="1" dirty="0">
                <a:solidFill>
                  <a:srgbClr val="FF0000"/>
                </a:solidFill>
              </a:rPr>
              <a:t>(hiperglucemia)</a:t>
            </a:r>
          </a:p>
          <a:p>
            <a:r>
              <a:rPr lang="es-AR" i="1" dirty="0"/>
              <a:t>- estimula la gluconeogénesis hepática </a:t>
            </a:r>
            <a:r>
              <a:rPr lang="es-AR" i="1" dirty="0">
                <a:solidFill>
                  <a:srgbClr val="FF0000"/>
                </a:solidFill>
              </a:rPr>
              <a:t>(hiperglucemia)</a:t>
            </a:r>
          </a:p>
          <a:p>
            <a:r>
              <a:rPr lang="es-AR" i="1" dirty="0"/>
              <a:t>- resistencia a la insulina en músculo y tejido adiposo.</a:t>
            </a:r>
          </a:p>
          <a:p>
            <a:r>
              <a:rPr lang="es-AR" i="1" dirty="0"/>
              <a:t>- músculo esquelético – degradación de proteínas y liberación de lactato</a:t>
            </a:r>
          </a:p>
          <a:p>
            <a:r>
              <a:rPr lang="es-AR" i="1" dirty="0"/>
              <a:t>- movilización de ácidos grasos, triglicéridos y glicerol.</a:t>
            </a:r>
            <a:endParaRPr lang="es-AR" dirty="0"/>
          </a:p>
        </p:txBody>
      </p:sp>
    </p:spTree>
    <p:extLst>
      <p:ext uri="{BB962C8B-B14F-4D97-AF65-F5344CB8AC3E}">
        <p14:creationId xmlns:p14="http://schemas.microsoft.com/office/powerpoint/2010/main" val="2385579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5FEFB-D97B-474C-A60C-BE379BC9F3C5}"/>
              </a:ext>
            </a:extLst>
          </p:cNvPr>
          <p:cNvSpPr>
            <a:spLocks noGrp="1"/>
          </p:cNvSpPr>
          <p:nvPr>
            <p:ph type="title"/>
          </p:nvPr>
        </p:nvSpPr>
        <p:spPr/>
        <p:txBody>
          <a:bodyPr/>
          <a:lstStyle/>
          <a:p>
            <a:r>
              <a:rPr lang="es-AR" dirty="0" err="1"/>
              <a:t>Sintesis</a:t>
            </a:r>
            <a:r>
              <a:rPr lang="es-AR" dirty="0"/>
              <a:t> de esteroides a partir de colesterol</a:t>
            </a:r>
          </a:p>
        </p:txBody>
      </p:sp>
      <p:pic>
        <p:nvPicPr>
          <p:cNvPr id="5" name="Marcador de contenido 4">
            <a:extLst>
              <a:ext uri="{FF2B5EF4-FFF2-40B4-BE49-F238E27FC236}">
                <a16:creationId xmlns:a16="http://schemas.microsoft.com/office/drawing/2014/main" id="{974A379B-689A-4B3B-80AE-7E0BBC5455D7}"/>
              </a:ext>
            </a:extLst>
          </p:cNvPr>
          <p:cNvPicPr>
            <a:picLocks noGrp="1" noChangeAspect="1"/>
          </p:cNvPicPr>
          <p:nvPr>
            <p:ph idx="1"/>
          </p:nvPr>
        </p:nvPicPr>
        <p:blipFill>
          <a:blip r:embed="rId2"/>
          <a:stretch>
            <a:fillRect/>
          </a:stretch>
        </p:blipFill>
        <p:spPr>
          <a:xfrm>
            <a:off x="3349710" y="2225992"/>
            <a:ext cx="5950458" cy="3836480"/>
          </a:xfrm>
        </p:spPr>
      </p:pic>
    </p:spTree>
    <p:extLst>
      <p:ext uri="{BB962C8B-B14F-4D97-AF65-F5344CB8AC3E}">
        <p14:creationId xmlns:p14="http://schemas.microsoft.com/office/powerpoint/2010/main" val="2871206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3152FB-ACDC-448C-A617-A24DB3688B1D}"/>
              </a:ext>
            </a:extLst>
          </p:cNvPr>
          <p:cNvSpPr>
            <a:spLocks noGrp="1"/>
          </p:cNvSpPr>
          <p:nvPr>
            <p:ph type="title"/>
          </p:nvPr>
        </p:nvSpPr>
        <p:spPr>
          <a:xfrm>
            <a:off x="1371600" y="795528"/>
            <a:ext cx="10241280" cy="701968"/>
          </a:xfrm>
        </p:spPr>
        <p:txBody>
          <a:bodyPr>
            <a:normAutofit/>
          </a:bodyPr>
          <a:lstStyle/>
          <a:p>
            <a:r>
              <a:rPr lang="es-AR" dirty="0" err="1"/>
              <a:t>Introdución</a:t>
            </a:r>
            <a:endParaRPr lang="es-AR" dirty="0"/>
          </a:p>
        </p:txBody>
      </p:sp>
      <p:sp>
        <p:nvSpPr>
          <p:cNvPr id="3" name="Marcador de contenido 2">
            <a:extLst>
              <a:ext uri="{FF2B5EF4-FFF2-40B4-BE49-F238E27FC236}">
                <a16:creationId xmlns:a16="http://schemas.microsoft.com/office/drawing/2014/main" id="{5A3F29AD-EED4-4844-807E-4D19D5E4D62F}"/>
              </a:ext>
            </a:extLst>
          </p:cNvPr>
          <p:cNvSpPr>
            <a:spLocks noGrp="1"/>
          </p:cNvSpPr>
          <p:nvPr>
            <p:ph idx="1"/>
          </p:nvPr>
        </p:nvSpPr>
        <p:spPr>
          <a:xfrm>
            <a:off x="1371600" y="1855304"/>
            <a:ext cx="10241280" cy="4399722"/>
          </a:xfrm>
        </p:spPr>
        <p:txBody>
          <a:bodyPr>
            <a:normAutofit lnSpcReduction="10000"/>
          </a:bodyPr>
          <a:lstStyle/>
          <a:p>
            <a:r>
              <a:rPr lang="es-AR" dirty="0"/>
              <a:t>La respuesta inflamatoria ante una lesión y la activación de los procesos celulares está diseñada inherentemente para restablecer la función de los tejidos y erradicar microorganismos invasores. A las lesiones locales de duración limitada les sigue el restablecimiento funcional sin intervención notable.</a:t>
            </a:r>
          </a:p>
          <a:p>
            <a:r>
              <a:rPr lang="es-AR" dirty="0"/>
              <a:t>En cambio, cuando las agresiones del huésped son graves hay una respuesta abrumadora que, sin intervención apropiada y a tiempo, suelen conducir a insuficiencia orgánica múltiple e influir de manera adversa en la supervivencia del paciente.</a:t>
            </a:r>
          </a:p>
          <a:p>
            <a:r>
              <a:rPr lang="es-AR" dirty="0"/>
              <a:t>En este capítulo se abordan las respuestas hormonal, inmunitaria y celular a la lesión</a:t>
            </a:r>
          </a:p>
        </p:txBody>
      </p:sp>
    </p:spTree>
    <p:extLst>
      <p:ext uri="{BB962C8B-B14F-4D97-AF65-F5344CB8AC3E}">
        <p14:creationId xmlns:p14="http://schemas.microsoft.com/office/powerpoint/2010/main" val="654130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B8C927-70DD-4778-A568-D4F60E3DCCB1}"/>
              </a:ext>
            </a:extLst>
          </p:cNvPr>
          <p:cNvSpPr>
            <a:spLocks noGrp="1"/>
          </p:cNvSpPr>
          <p:nvPr>
            <p:ph type="title"/>
          </p:nvPr>
        </p:nvSpPr>
        <p:spPr/>
        <p:txBody>
          <a:bodyPr/>
          <a:lstStyle/>
          <a:p>
            <a:r>
              <a:rPr lang="es-AR" dirty="0"/>
              <a:t>utilidad</a:t>
            </a:r>
          </a:p>
        </p:txBody>
      </p:sp>
      <p:sp>
        <p:nvSpPr>
          <p:cNvPr id="3" name="Marcador de contenido 2">
            <a:extLst>
              <a:ext uri="{FF2B5EF4-FFF2-40B4-BE49-F238E27FC236}">
                <a16:creationId xmlns:a16="http://schemas.microsoft.com/office/drawing/2014/main" id="{BEA97519-616F-41DA-B6C3-2738EAD65360}"/>
              </a:ext>
            </a:extLst>
          </p:cNvPr>
          <p:cNvSpPr>
            <a:spLocks noGrp="1"/>
          </p:cNvSpPr>
          <p:nvPr>
            <p:ph idx="1"/>
          </p:nvPr>
        </p:nvSpPr>
        <p:spPr/>
        <p:txBody>
          <a:bodyPr/>
          <a:lstStyle/>
          <a:p>
            <a:r>
              <a:rPr lang="es-AR" dirty="0"/>
              <a:t>Los glucocorticoides se utilizan desde hace mucho tiempo como medicamentos inmunosupresores efectivos. Entre los cambios inmunitarios que acompañan a la administración de estos fármacos están la involución tímica, depresión de las respuestas inmunitarias de mediación celular, que se refleja en la disminución de las funciones de las células T citotóxicas y las asesinas naturales, blastogénesis de linfocitos T, respuesta mixta de linfocitos, reacciones de injerto contra huésped y retraso en las respuestas de hipersensibilidad.</a:t>
            </a:r>
          </a:p>
          <a:p>
            <a:r>
              <a:rPr lang="es-AR" dirty="0"/>
              <a:t>En la </a:t>
            </a:r>
            <a:r>
              <a:rPr lang="es-AR" dirty="0" err="1"/>
              <a:t>endotoxemia</a:t>
            </a:r>
            <a:r>
              <a:rPr lang="es-AR" dirty="0"/>
              <a:t> humana reduce la producción de citocinas proinflamatorias.</a:t>
            </a:r>
          </a:p>
        </p:txBody>
      </p:sp>
    </p:spTree>
    <p:extLst>
      <p:ext uri="{BB962C8B-B14F-4D97-AF65-F5344CB8AC3E}">
        <p14:creationId xmlns:p14="http://schemas.microsoft.com/office/powerpoint/2010/main" val="1071357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23B4A1-C1CB-4974-82EC-0B0E18784EE1}"/>
              </a:ext>
            </a:extLst>
          </p:cNvPr>
          <p:cNvSpPr>
            <a:spLocks noGrp="1"/>
          </p:cNvSpPr>
          <p:nvPr>
            <p:ph type="title"/>
          </p:nvPr>
        </p:nvSpPr>
        <p:spPr>
          <a:xfrm>
            <a:off x="1371600" y="795528"/>
            <a:ext cx="10241280" cy="526835"/>
          </a:xfrm>
        </p:spPr>
        <p:txBody>
          <a:bodyPr>
            <a:normAutofit fontScale="90000"/>
          </a:bodyPr>
          <a:lstStyle/>
          <a:p>
            <a:r>
              <a:rPr lang="es-AR" dirty="0"/>
              <a:t>Factor inhibidor de macrófagos</a:t>
            </a:r>
          </a:p>
        </p:txBody>
      </p:sp>
      <p:sp>
        <p:nvSpPr>
          <p:cNvPr id="3" name="Marcador de contenido 2">
            <a:extLst>
              <a:ext uri="{FF2B5EF4-FFF2-40B4-BE49-F238E27FC236}">
                <a16:creationId xmlns:a16="http://schemas.microsoft.com/office/drawing/2014/main" id="{95CB6616-E2C9-4A06-ABEE-6F784674875C}"/>
              </a:ext>
            </a:extLst>
          </p:cNvPr>
          <p:cNvSpPr>
            <a:spLocks noGrp="1"/>
          </p:cNvSpPr>
          <p:nvPr>
            <p:ph idx="1"/>
          </p:nvPr>
        </p:nvSpPr>
        <p:spPr>
          <a:xfrm>
            <a:off x="1371600" y="1448972"/>
            <a:ext cx="10241280" cy="4622644"/>
          </a:xfrm>
        </p:spPr>
        <p:txBody>
          <a:bodyPr/>
          <a:lstStyle/>
          <a:p>
            <a:r>
              <a:rPr lang="es-AR" dirty="0"/>
              <a:t>El factor inhibidor de macrófagos (MIF) es un antagonista glucocorticoide que se elabora en la hipófisis anterior, cuyas posibilidades son las de interrumpir los efectos inmunosupresores de los glucocorticoides. La hipófisis anterior y los linfocitos T que se encuentran en los sitios de la inflamación secretan sistemáticamente este factor. El MIF es un mediador </a:t>
            </a:r>
            <a:r>
              <a:rPr lang="es-AR" i="1" dirty="0">
                <a:solidFill>
                  <a:srgbClr val="FF0000"/>
                </a:solidFill>
              </a:rPr>
              <a:t>proinflamatorio </a:t>
            </a:r>
            <a:r>
              <a:rPr lang="es-AR" dirty="0"/>
              <a:t>que intensifica el choque séptico debido a gran negativos y gran positivos. En experimentos de </a:t>
            </a:r>
            <a:r>
              <a:rPr lang="es-AR" dirty="0" err="1"/>
              <a:t>endotoxemia</a:t>
            </a:r>
            <a:r>
              <a:rPr lang="es-AR" dirty="0"/>
              <a:t> en ratones, la administración de anti-MIF mejora de manera importante la supervivencia.</a:t>
            </a:r>
            <a:endParaRPr lang="es-AR" dirty="0">
              <a:solidFill>
                <a:srgbClr val="FF0000"/>
              </a:solidFill>
            </a:endParaRPr>
          </a:p>
        </p:txBody>
      </p:sp>
      <p:pic>
        <p:nvPicPr>
          <p:cNvPr id="2052" name="Picture 4" descr="Partes de la hipófisis">
            <a:extLst>
              <a:ext uri="{FF2B5EF4-FFF2-40B4-BE49-F238E27FC236}">
                <a16:creationId xmlns:a16="http://schemas.microsoft.com/office/drawing/2014/main" id="{07698F5E-4CA5-45CA-9BAD-2408F631E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560" y="4437863"/>
            <a:ext cx="4434840" cy="229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49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D5FA03-8662-49BF-A89C-5849D06B2E79}"/>
              </a:ext>
            </a:extLst>
          </p:cNvPr>
          <p:cNvSpPr>
            <a:spLocks noGrp="1"/>
          </p:cNvSpPr>
          <p:nvPr>
            <p:ph type="title"/>
          </p:nvPr>
        </p:nvSpPr>
        <p:spPr>
          <a:xfrm>
            <a:off x="1371600" y="795528"/>
            <a:ext cx="10241280" cy="1316736"/>
          </a:xfrm>
        </p:spPr>
        <p:txBody>
          <a:bodyPr>
            <a:normAutofit fontScale="90000"/>
          </a:bodyPr>
          <a:lstStyle/>
          <a:p>
            <a:r>
              <a:rPr lang="es-AR" dirty="0"/>
              <a:t>Hormonas de crecimiento y factores de crecimiento parecidos a insulina</a:t>
            </a:r>
          </a:p>
        </p:txBody>
      </p:sp>
      <p:sp>
        <p:nvSpPr>
          <p:cNvPr id="3" name="Marcador de contenido 2">
            <a:extLst>
              <a:ext uri="{FF2B5EF4-FFF2-40B4-BE49-F238E27FC236}">
                <a16:creationId xmlns:a16="http://schemas.microsoft.com/office/drawing/2014/main" id="{448CD0B8-1BD5-488A-8800-53C9050E2F7B}"/>
              </a:ext>
            </a:extLst>
          </p:cNvPr>
          <p:cNvSpPr>
            <a:spLocks noGrp="1"/>
          </p:cNvSpPr>
          <p:nvPr>
            <p:ph idx="1"/>
          </p:nvPr>
        </p:nvSpPr>
        <p:spPr/>
        <p:txBody>
          <a:bodyPr/>
          <a:lstStyle/>
          <a:p>
            <a:r>
              <a:rPr lang="es-AR" dirty="0"/>
              <a:t>Durante los períodos de estrés, la hormona de crecimiento (GH) favorece la síntesis proteica e incrementa también el desplazamiento de los depósitos de grasa. Las propiedades de síntesis proteínica de la hormona de crecimiento que se presenta en el paciente en recuperación están mediadas en parte por la liberación secundaria del factor de crecimiento parecido a la insulina 1 (IGF1), también llamado anteriormente somatomedina C, promueve la incorporación de aminoácidos y la proliferación celular. Además de atenuar la proteólisis.</a:t>
            </a:r>
          </a:p>
          <a:p>
            <a:r>
              <a:rPr lang="es-AR" dirty="0"/>
              <a:t>Son sustratos antagónicos naturales de los glucocorticoides.</a:t>
            </a:r>
          </a:p>
        </p:txBody>
      </p:sp>
    </p:spTree>
    <p:extLst>
      <p:ext uri="{BB962C8B-B14F-4D97-AF65-F5344CB8AC3E}">
        <p14:creationId xmlns:p14="http://schemas.microsoft.com/office/powerpoint/2010/main" val="1382740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2577AD22-FDF0-43A1-96C0-380E10018650}"/>
              </a:ext>
            </a:extLst>
          </p:cNvPr>
          <p:cNvSpPr>
            <a:spLocks noGrp="1"/>
          </p:cNvSpPr>
          <p:nvPr>
            <p:ph type="body" idx="1"/>
          </p:nvPr>
        </p:nvSpPr>
        <p:spPr>
          <a:xfrm>
            <a:off x="1371600" y="1252026"/>
            <a:ext cx="4841076" cy="717452"/>
          </a:xfrm>
        </p:spPr>
        <p:txBody>
          <a:bodyPr/>
          <a:lstStyle/>
          <a:p>
            <a:r>
              <a:rPr lang="es-AR" dirty="0"/>
              <a:t>ADRENALINA Y NORADRENALINA</a:t>
            </a:r>
          </a:p>
        </p:txBody>
      </p:sp>
      <p:sp>
        <p:nvSpPr>
          <p:cNvPr id="6" name="Marcador de contenido 5">
            <a:extLst>
              <a:ext uri="{FF2B5EF4-FFF2-40B4-BE49-F238E27FC236}">
                <a16:creationId xmlns:a16="http://schemas.microsoft.com/office/drawing/2014/main" id="{D1CEEB42-7272-4A3C-9A28-EB67E98BA0B6}"/>
              </a:ext>
            </a:extLst>
          </p:cNvPr>
          <p:cNvSpPr>
            <a:spLocks noGrp="1"/>
          </p:cNvSpPr>
          <p:nvPr>
            <p:ph sz="half" idx="2"/>
          </p:nvPr>
        </p:nvSpPr>
        <p:spPr>
          <a:xfrm>
            <a:off x="1371600" y="1969478"/>
            <a:ext cx="6344920" cy="4153850"/>
          </a:xfrm>
        </p:spPr>
        <p:txBody>
          <a:bodyPr>
            <a:normAutofit lnSpcReduction="10000"/>
          </a:bodyPr>
          <a:lstStyle/>
          <a:p>
            <a:r>
              <a:rPr lang="es-AR" dirty="0"/>
              <a:t>El estado hipermetabólico que se observa después de una lesión grave se atribuye a la activación del sistema adrenérgico. Inmediatamente después de la lesión, la concentración de noradrenalina (NA) y de adrenalina (AD) </a:t>
            </a:r>
            <a:r>
              <a:rPr lang="es-AR" dirty="0" err="1"/>
              <a:t>auementa</a:t>
            </a:r>
            <a:r>
              <a:rPr lang="es-AR" dirty="0"/>
              <a:t> 3 a 4 veces en el plasma y el incremento se mantiene de 24 a 48 </a:t>
            </a:r>
            <a:r>
              <a:rPr lang="es-AR" dirty="0" err="1"/>
              <a:t>hs</a:t>
            </a:r>
            <a:r>
              <a:rPr lang="es-AR" dirty="0"/>
              <a:t>. Los efectos producidos son exactamente iguales a los glucocorticoides pero más veloces y en menos tiempo.</a:t>
            </a:r>
          </a:p>
        </p:txBody>
      </p:sp>
      <p:sp>
        <p:nvSpPr>
          <p:cNvPr id="7" name="Marcador de texto 6">
            <a:extLst>
              <a:ext uri="{FF2B5EF4-FFF2-40B4-BE49-F238E27FC236}">
                <a16:creationId xmlns:a16="http://schemas.microsoft.com/office/drawing/2014/main" id="{5F35C82C-07A6-440A-9110-DDF33A59CC3D}"/>
              </a:ext>
            </a:extLst>
          </p:cNvPr>
          <p:cNvSpPr>
            <a:spLocks noGrp="1"/>
          </p:cNvSpPr>
          <p:nvPr>
            <p:ph type="body" sz="quarter" idx="3"/>
          </p:nvPr>
        </p:nvSpPr>
        <p:spPr/>
        <p:txBody>
          <a:bodyPr/>
          <a:lstStyle/>
          <a:p>
            <a:endParaRPr lang="es-AR" dirty="0"/>
          </a:p>
        </p:txBody>
      </p:sp>
      <p:pic>
        <p:nvPicPr>
          <p:cNvPr id="9" name="Marcador de contenido 8">
            <a:extLst>
              <a:ext uri="{FF2B5EF4-FFF2-40B4-BE49-F238E27FC236}">
                <a16:creationId xmlns:a16="http://schemas.microsoft.com/office/drawing/2014/main" id="{435889B1-1C86-44C3-9C0D-861A495D4407}"/>
              </a:ext>
            </a:extLst>
          </p:cNvPr>
          <p:cNvPicPr>
            <a:picLocks noGrp="1" noChangeAspect="1"/>
          </p:cNvPicPr>
          <p:nvPr>
            <p:ph sz="quarter" idx="4"/>
          </p:nvPr>
        </p:nvPicPr>
        <p:blipFill>
          <a:blip r:embed="rId2"/>
          <a:stretch>
            <a:fillRect/>
          </a:stretch>
        </p:blipFill>
        <p:spPr>
          <a:xfrm>
            <a:off x="7716520" y="1252878"/>
            <a:ext cx="3896360" cy="4870450"/>
          </a:xfrm>
          <a:prstGeom prst="rect">
            <a:avLst/>
          </a:prstGeom>
        </p:spPr>
      </p:pic>
      <p:sp>
        <p:nvSpPr>
          <p:cNvPr id="4" name="Título 3">
            <a:extLst>
              <a:ext uri="{FF2B5EF4-FFF2-40B4-BE49-F238E27FC236}">
                <a16:creationId xmlns:a16="http://schemas.microsoft.com/office/drawing/2014/main" id="{B248513F-00A0-4A36-BC32-93DF2B105784}"/>
              </a:ext>
            </a:extLst>
          </p:cNvPr>
          <p:cNvSpPr>
            <a:spLocks noGrp="1"/>
          </p:cNvSpPr>
          <p:nvPr>
            <p:ph type="title"/>
          </p:nvPr>
        </p:nvSpPr>
        <p:spPr>
          <a:xfrm>
            <a:off x="1371600" y="795528"/>
            <a:ext cx="10241280" cy="456497"/>
          </a:xfrm>
        </p:spPr>
        <p:txBody>
          <a:bodyPr>
            <a:normAutofit fontScale="90000"/>
          </a:bodyPr>
          <a:lstStyle/>
          <a:p>
            <a:r>
              <a:rPr lang="es-AR" dirty="0"/>
              <a:t>Sistema nervioso simpático</a:t>
            </a:r>
          </a:p>
        </p:txBody>
      </p:sp>
    </p:spTree>
    <p:extLst>
      <p:ext uri="{BB962C8B-B14F-4D97-AF65-F5344CB8AC3E}">
        <p14:creationId xmlns:p14="http://schemas.microsoft.com/office/powerpoint/2010/main" val="1652265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170A786-FFA6-4178-8302-5D6B7783F92D}"/>
              </a:ext>
            </a:extLst>
          </p:cNvPr>
          <p:cNvSpPr>
            <a:spLocks noGrp="1"/>
          </p:cNvSpPr>
          <p:nvPr>
            <p:ph type="body" idx="1"/>
          </p:nvPr>
        </p:nvSpPr>
        <p:spPr/>
        <p:txBody>
          <a:bodyPr/>
          <a:lstStyle/>
          <a:p>
            <a:endParaRPr lang="es-AR"/>
          </a:p>
        </p:txBody>
      </p:sp>
      <p:sp>
        <p:nvSpPr>
          <p:cNvPr id="3" name="Marcador de contenido 2">
            <a:extLst>
              <a:ext uri="{FF2B5EF4-FFF2-40B4-BE49-F238E27FC236}">
                <a16:creationId xmlns:a16="http://schemas.microsoft.com/office/drawing/2014/main" id="{740DE86E-8AF6-468F-AE77-E91ECA8A1DCB}"/>
              </a:ext>
            </a:extLst>
          </p:cNvPr>
          <p:cNvSpPr>
            <a:spLocks noGrp="1"/>
          </p:cNvSpPr>
          <p:nvPr>
            <p:ph sz="half" idx="2"/>
          </p:nvPr>
        </p:nvSpPr>
        <p:spPr>
          <a:xfrm>
            <a:off x="1371600" y="1167619"/>
            <a:ext cx="4841076" cy="4955710"/>
          </a:xfrm>
        </p:spPr>
        <p:txBody>
          <a:bodyPr>
            <a:normAutofit lnSpcReduction="10000"/>
          </a:bodyPr>
          <a:lstStyle/>
          <a:p>
            <a:r>
              <a:rPr lang="es-AR" dirty="0"/>
              <a:t>El mineralocorticoide aldosterona se sintetiza, almacena y libera de la zona glomerular suprarrenal. La ACTH es el estimulante más potente para la liberación de Aldosterona, cuya principal función es mantener el volumen intravascular mediante la conservación del sodio y la eliminación de </a:t>
            </a:r>
            <a:r>
              <a:rPr lang="es-AR" dirty="0" err="1"/>
              <a:t>potásio</a:t>
            </a:r>
            <a:r>
              <a:rPr lang="es-AR" dirty="0"/>
              <a:t> y iones hidrógeno en la porción inicial de los túbulos contorneados distales de las nefronas</a:t>
            </a:r>
          </a:p>
        </p:txBody>
      </p:sp>
      <p:sp>
        <p:nvSpPr>
          <p:cNvPr id="4" name="Marcador de texto 3">
            <a:extLst>
              <a:ext uri="{FF2B5EF4-FFF2-40B4-BE49-F238E27FC236}">
                <a16:creationId xmlns:a16="http://schemas.microsoft.com/office/drawing/2014/main" id="{09C81DDE-8303-4703-8F1B-1E01A823DFD8}"/>
              </a:ext>
            </a:extLst>
          </p:cNvPr>
          <p:cNvSpPr>
            <a:spLocks noGrp="1"/>
          </p:cNvSpPr>
          <p:nvPr>
            <p:ph type="body" sz="quarter" idx="3"/>
          </p:nvPr>
        </p:nvSpPr>
        <p:spPr/>
        <p:txBody>
          <a:bodyPr/>
          <a:lstStyle/>
          <a:p>
            <a:endParaRPr lang="es-AR"/>
          </a:p>
        </p:txBody>
      </p:sp>
      <p:pic>
        <p:nvPicPr>
          <p:cNvPr id="7" name="Marcador de contenido 6">
            <a:extLst>
              <a:ext uri="{FF2B5EF4-FFF2-40B4-BE49-F238E27FC236}">
                <a16:creationId xmlns:a16="http://schemas.microsoft.com/office/drawing/2014/main" id="{DA55484B-B85E-4AE6-A0AA-1BD92BD087D1}"/>
              </a:ext>
            </a:extLst>
          </p:cNvPr>
          <p:cNvPicPr>
            <a:picLocks noGrp="1" noChangeAspect="1"/>
          </p:cNvPicPr>
          <p:nvPr>
            <p:ph sz="quarter" idx="4"/>
          </p:nvPr>
        </p:nvPicPr>
        <p:blipFill>
          <a:blip r:embed="rId2"/>
          <a:stretch>
            <a:fillRect/>
          </a:stretch>
        </p:blipFill>
        <p:spPr>
          <a:xfrm>
            <a:off x="7580995" y="323850"/>
            <a:ext cx="4140200" cy="3105150"/>
          </a:xfrm>
          <a:prstGeom prst="rect">
            <a:avLst/>
          </a:prstGeom>
        </p:spPr>
      </p:pic>
      <p:sp>
        <p:nvSpPr>
          <p:cNvPr id="6" name="Título 5">
            <a:extLst>
              <a:ext uri="{FF2B5EF4-FFF2-40B4-BE49-F238E27FC236}">
                <a16:creationId xmlns:a16="http://schemas.microsoft.com/office/drawing/2014/main" id="{D0679EA9-2F6E-4F67-935E-1D7D282D16C4}"/>
              </a:ext>
            </a:extLst>
          </p:cNvPr>
          <p:cNvSpPr>
            <a:spLocks noGrp="1"/>
          </p:cNvSpPr>
          <p:nvPr>
            <p:ph type="title"/>
          </p:nvPr>
        </p:nvSpPr>
        <p:spPr>
          <a:xfrm>
            <a:off x="1371600" y="795528"/>
            <a:ext cx="10241280" cy="498700"/>
          </a:xfrm>
        </p:spPr>
        <p:txBody>
          <a:bodyPr>
            <a:normAutofit fontScale="90000"/>
          </a:bodyPr>
          <a:lstStyle/>
          <a:p>
            <a:r>
              <a:rPr lang="es-AR" dirty="0"/>
              <a:t>aldosterona</a:t>
            </a:r>
          </a:p>
        </p:txBody>
      </p:sp>
      <p:pic>
        <p:nvPicPr>
          <p:cNvPr id="8" name="Imagen 7">
            <a:extLst>
              <a:ext uri="{FF2B5EF4-FFF2-40B4-BE49-F238E27FC236}">
                <a16:creationId xmlns:a16="http://schemas.microsoft.com/office/drawing/2014/main" id="{C5178C11-2B9C-4ED2-937C-6AF7491D3293}"/>
              </a:ext>
            </a:extLst>
          </p:cNvPr>
          <p:cNvPicPr>
            <a:picLocks noChangeAspect="1"/>
          </p:cNvPicPr>
          <p:nvPr/>
        </p:nvPicPr>
        <p:blipFill>
          <a:blip r:embed="rId3"/>
          <a:stretch>
            <a:fillRect/>
          </a:stretch>
        </p:blipFill>
        <p:spPr>
          <a:xfrm>
            <a:off x="7412085" y="3825049"/>
            <a:ext cx="4309110" cy="2237423"/>
          </a:xfrm>
          <a:prstGeom prst="rect">
            <a:avLst/>
          </a:prstGeom>
        </p:spPr>
      </p:pic>
    </p:spTree>
    <p:extLst>
      <p:ext uri="{BB962C8B-B14F-4D97-AF65-F5344CB8AC3E}">
        <p14:creationId xmlns:p14="http://schemas.microsoft.com/office/powerpoint/2010/main" val="1783975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58CD8E9-85D1-4924-BE97-721D756B01E1}"/>
              </a:ext>
            </a:extLst>
          </p:cNvPr>
          <p:cNvSpPr>
            <a:spLocks noGrp="1"/>
          </p:cNvSpPr>
          <p:nvPr>
            <p:ph type="title"/>
          </p:nvPr>
        </p:nvSpPr>
        <p:spPr>
          <a:xfrm>
            <a:off x="1371600" y="795528"/>
            <a:ext cx="10241280" cy="512767"/>
          </a:xfrm>
        </p:spPr>
        <p:txBody>
          <a:bodyPr>
            <a:normAutofit fontScale="90000"/>
          </a:bodyPr>
          <a:lstStyle/>
          <a:p>
            <a:r>
              <a:rPr lang="es-AR" dirty="0"/>
              <a:t>insulina</a:t>
            </a:r>
          </a:p>
        </p:txBody>
      </p:sp>
      <p:sp>
        <p:nvSpPr>
          <p:cNvPr id="8" name="Marcador de contenido 7">
            <a:extLst>
              <a:ext uri="{FF2B5EF4-FFF2-40B4-BE49-F238E27FC236}">
                <a16:creationId xmlns:a16="http://schemas.microsoft.com/office/drawing/2014/main" id="{16F325F1-822B-485B-B978-233A71D8E3F0}"/>
              </a:ext>
            </a:extLst>
          </p:cNvPr>
          <p:cNvSpPr>
            <a:spLocks noGrp="1"/>
          </p:cNvSpPr>
          <p:nvPr>
            <p:ph idx="1"/>
          </p:nvPr>
        </p:nvSpPr>
        <p:spPr>
          <a:xfrm>
            <a:off x="1371600" y="1448972"/>
            <a:ext cx="10241280" cy="4622644"/>
          </a:xfrm>
        </p:spPr>
        <p:txBody>
          <a:bodyPr/>
          <a:lstStyle/>
          <a:p>
            <a:r>
              <a:rPr lang="es-AR" dirty="0"/>
              <a:t>La hormonas y los mediadores inflamatorios relacionados con la respuesta al estrés inhiben la liberación de insulina. Por consiguiente, todo esto, aunado a la resistencia periférica a la insulina después de una lesión, da por resultado hiperglucemia inducida por estrés y concuerda con el estado catabólico general inmediato y posterior a una lesión mayor. En el paciente lesionado, el patrón de liberación de insulina tiene 2 fases. En la primera se inhibe por completo la liberación de insulina, lo cual ocurre en el transcurso de unas cuantas horas. La fase más tardía se caracteriza por un retorno a la producción normal o excesiva de insulina, pero con hiperglucemia persistente, compatible con la resistencia periférica a esta hormona. </a:t>
            </a:r>
            <a:r>
              <a:rPr lang="es-AR" i="1" dirty="0">
                <a:solidFill>
                  <a:srgbClr val="FF0000"/>
                </a:solidFill>
              </a:rPr>
              <a:t>(utilización por células T)</a:t>
            </a:r>
            <a:endParaRPr lang="es-AR" dirty="0"/>
          </a:p>
        </p:txBody>
      </p:sp>
    </p:spTree>
    <p:extLst>
      <p:ext uri="{BB962C8B-B14F-4D97-AF65-F5344CB8AC3E}">
        <p14:creationId xmlns:p14="http://schemas.microsoft.com/office/powerpoint/2010/main" val="1809307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0A7DC7-9CCF-4ED7-B052-50FA63456052}"/>
              </a:ext>
            </a:extLst>
          </p:cNvPr>
          <p:cNvSpPr>
            <a:spLocks noGrp="1"/>
          </p:cNvSpPr>
          <p:nvPr>
            <p:ph type="title"/>
          </p:nvPr>
        </p:nvSpPr>
        <p:spPr>
          <a:xfrm>
            <a:off x="1371600" y="795528"/>
            <a:ext cx="10241280" cy="484632"/>
          </a:xfrm>
        </p:spPr>
        <p:txBody>
          <a:bodyPr>
            <a:normAutofit fontScale="90000"/>
          </a:bodyPr>
          <a:lstStyle/>
          <a:p>
            <a:r>
              <a:rPr lang="es-AR" dirty="0">
                <a:solidFill>
                  <a:srgbClr val="FF0000"/>
                </a:solidFill>
              </a:rPr>
              <a:t>Proteínas de fase aguda</a:t>
            </a:r>
          </a:p>
        </p:txBody>
      </p:sp>
      <p:sp>
        <p:nvSpPr>
          <p:cNvPr id="3" name="Marcador de contenido 2">
            <a:extLst>
              <a:ext uri="{FF2B5EF4-FFF2-40B4-BE49-F238E27FC236}">
                <a16:creationId xmlns:a16="http://schemas.microsoft.com/office/drawing/2014/main" id="{67ACEAEC-F232-445D-8069-B285547FC3AD}"/>
              </a:ext>
            </a:extLst>
          </p:cNvPr>
          <p:cNvSpPr>
            <a:spLocks noGrp="1"/>
          </p:cNvSpPr>
          <p:nvPr>
            <p:ph idx="1"/>
          </p:nvPr>
        </p:nvSpPr>
        <p:spPr>
          <a:xfrm>
            <a:off x="1371600" y="1280160"/>
            <a:ext cx="10241280" cy="4791456"/>
          </a:xfrm>
        </p:spPr>
        <p:txBody>
          <a:bodyPr/>
          <a:lstStyle/>
          <a:p>
            <a:r>
              <a:rPr lang="es-AR" dirty="0"/>
              <a:t>Las proteínas de fase aguda son marcadores bioquímicos inespecíficos que producen los hepatocitos en respuesta a una lesión tisular, infección o inflamación. La interleucina (IL)6 es un inductor potente de las proteínas de fase aguda que comprenden inhibidores de proteinasa, proteínas de la coagulación y el complemento y proteínas de transporte. Desde el punto de vista clínico, solo la </a:t>
            </a:r>
            <a:r>
              <a:rPr lang="es-AR" i="1" dirty="0">
                <a:solidFill>
                  <a:srgbClr val="FF0000"/>
                </a:solidFill>
              </a:rPr>
              <a:t>proteína C reactiva (PCR)</a:t>
            </a:r>
            <a:r>
              <a:rPr lang="es-AR" dirty="0"/>
              <a:t> se utiliza constantemente como marcador </a:t>
            </a:r>
            <a:r>
              <a:rPr lang="es-AR"/>
              <a:t>de </a:t>
            </a:r>
            <a:r>
              <a:rPr lang="es-AR" dirty="0"/>
              <a:t>l</a:t>
            </a:r>
            <a:r>
              <a:rPr lang="es-AR"/>
              <a:t>a </a:t>
            </a:r>
            <a:r>
              <a:rPr lang="es-AR" dirty="0"/>
              <a:t>respuesta a una lesión debido a que es un indicador dinámico de inflamación. No muestra variaciones diurnas, ni es afectada por la alimentación. Su precisión es mayor que la del índice de sedimentación de los eritrocitos.</a:t>
            </a:r>
          </a:p>
        </p:txBody>
      </p:sp>
    </p:spTree>
    <p:extLst>
      <p:ext uri="{BB962C8B-B14F-4D97-AF65-F5344CB8AC3E}">
        <p14:creationId xmlns:p14="http://schemas.microsoft.com/office/powerpoint/2010/main" val="20342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3D5B8-49CF-4025-A4A7-69843073E3E6}"/>
              </a:ext>
            </a:extLst>
          </p:cNvPr>
          <p:cNvSpPr>
            <a:spLocks noGrp="1"/>
          </p:cNvSpPr>
          <p:nvPr>
            <p:ph type="title"/>
          </p:nvPr>
        </p:nvSpPr>
        <p:spPr>
          <a:xfrm>
            <a:off x="1371600" y="795528"/>
            <a:ext cx="10241280" cy="622455"/>
          </a:xfrm>
        </p:spPr>
        <p:txBody>
          <a:bodyPr/>
          <a:lstStyle/>
          <a:p>
            <a:r>
              <a:rPr lang="es-AR" dirty="0"/>
              <a:t>VI- MEDIADORES DE INFLAMACIÓN</a:t>
            </a:r>
          </a:p>
        </p:txBody>
      </p:sp>
      <p:sp>
        <p:nvSpPr>
          <p:cNvPr id="3" name="Marcador de contenido 2">
            <a:extLst>
              <a:ext uri="{FF2B5EF4-FFF2-40B4-BE49-F238E27FC236}">
                <a16:creationId xmlns:a16="http://schemas.microsoft.com/office/drawing/2014/main" id="{51A8D4CC-5B1E-47B4-8682-059C66BA2B8C}"/>
              </a:ext>
            </a:extLst>
          </p:cNvPr>
          <p:cNvSpPr>
            <a:spLocks noGrp="1"/>
          </p:cNvSpPr>
          <p:nvPr>
            <p:ph idx="1"/>
          </p:nvPr>
        </p:nvSpPr>
        <p:spPr>
          <a:xfrm>
            <a:off x="1371600" y="1656522"/>
            <a:ext cx="10241280" cy="4415094"/>
          </a:xfrm>
        </p:spPr>
        <p:txBody>
          <a:bodyPr>
            <a:normAutofit lnSpcReduction="10000"/>
          </a:bodyPr>
          <a:lstStyle/>
          <a:p>
            <a:r>
              <a:rPr lang="es-AR" b="1" dirty="0">
                <a:solidFill>
                  <a:srgbClr val="FF0000"/>
                </a:solidFill>
              </a:rPr>
              <a:t>CITOCINAS</a:t>
            </a:r>
          </a:p>
          <a:p>
            <a:r>
              <a:rPr lang="es-AR" dirty="0"/>
              <a:t>Son los mediadores más potentes de la respuesta inflamatoria. Cuando actúan solo en el sitio de una lesión o infección, las citocinas eliminan los microorganismos invasores e impulsan la cicatrización de las heridas. Sin embargo, la producción excesiva de citocinas proinflamatorias en respuesta a una lesión puede causar inestabilidad hemodinámica (Shock séptico) o alteraciones metabólicas (desgaste muscular). Cuando no se controlan, el resultado final de estas respuestas exageradas es una insuficiencia terminal de órgano y muerte. Por otra parte las citocinas antinflamatorias pueden tornar al paciente inmunocomprometido y susceptible a infecciones </a:t>
            </a:r>
            <a:r>
              <a:rPr lang="es-AR" dirty="0" err="1"/>
              <a:t>siderantes</a:t>
            </a:r>
            <a:r>
              <a:rPr lang="es-AR" dirty="0"/>
              <a:t>. </a:t>
            </a:r>
          </a:p>
        </p:txBody>
      </p:sp>
    </p:spTree>
    <p:extLst>
      <p:ext uri="{BB962C8B-B14F-4D97-AF65-F5344CB8AC3E}">
        <p14:creationId xmlns:p14="http://schemas.microsoft.com/office/powerpoint/2010/main" val="3801080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8FDDD90-8D78-4C3E-A80C-8F932ABE01BE}"/>
              </a:ext>
            </a:extLst>
          </p:cNvPr>
          <p:cNvSpPr>
            <a:spLocks noGrp="1"/>
          </p:cNvSpPr>
          <p:nvPr>
            <p:ph type="title"/>
          </p:nvPr>
        </p:nvSpPr>
        <p:spPr/>
        <p:txBody>
          <a:bodyPr/>
          <a:lstStyle/>
          <a:p>
            <a:endParaRPr lang="es-AR"/>
          </a:p>
        </p:txBody>
      </p:sp>
      <p:pic>
        <p:nvPicPr>
          <p:cNvPr id="5" name="Imagen 4">
            <a:extLst>
              <a:ext uri="{FF2B5EF4-FFF2-40B4-BE49-F238E27FC236}">
                <a16:creationId xmlns:a16="http://schemas.microsoft.com/office/drawing/2014/main" id="{8D671BB5-4EC4-4356-9A84-AC49B328F5BC}"/>
              </a:ext>
            </a:extLst>
          </p:cNvPr>
          <p:cNvPicPr>
            <a:picLocks noChangeAspect="1"/>
          </p:cNvPicPr>
          <p:nvPr/>
        </p:nvPicPr>
        <p:blipFill>
          <a:blip r:embed="rId2"/>
          <a:stretch>
            <a:fillRect/>
          </a:stretch>
        </p:blipFill>
        <p:spPr>
          <a:xfrm>
            <a:off x="2321529" y="178879"/>
            <a:ext cx="7886224" cy="5883593"/>
          </a:xfrm>
          <a:prstGeom prst="rect">
            <a:avLst/>
          </a:prstGeom>
        </p:spPr>
      </p:pic>
    </p:spTree>
    <p:extLst>
      <p:ext uri="{BB962C8B-B14F-4D97-AF65-F5344CB8AC3E}">
        <p14:creationId xmlns:p14="http://schemas.microsoft.com/office/powerpoint/2010/main" val="3217089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5C24E68-7944-4A5E-8D4F-56E09D80F696}"/>
              </a:ext>
            </a:extLst>
          </p:cNvPr>
          <p:cNvPicPr>
            <a:picLocks noChangeAspect="1"/>
          </p:cNvPicPr>
          <p:nvPr/>
        </p:nvPicPr>
        <p:blipFill>
          <a:blip r:embed="rId2"/>
          <a:stretch>
            <a:fillRect/>
          </a:stretch>
        </p:blipFill>
        <p:spPr>
          <a:xfrm>
            <a:off x="135928" y="1698999"/>
            <a:ext cx="3511296" cy="2400300"/>
          </a:xfrm>
          <a:prstGeom prst="rect">
            <a:avLst/>
          </a:prstGeom>
        </p:spPr>
      </p:pic>
      <p:pic>
        <p:nvPicPr>
          <p:cNvPr id="5" name="Imagen 4">
            <a:extLst>
              <a:ext uri="{FF2B5EF4-FFF2-40B4-BE49-F238E27FC236}">
                <a16:creationId xmlns:a16="http://schemas.microsoft.com/office/drawing/2014/main" id="{36C26B34-A805-4EF6-8F07-554DE2707D43}"/>
              </a:ext>
            </a:extLst>
          </p:cNvPr>
          <p:cNvPicPr>
            <a:picLocks noChangeAspect="1"/>
          </p:cNvPicPr>
          <p:nvPr/>
        </p:nvPicPr>
        <p:blipFill>
          <a:blip r:embed="rId3"/>
          <a:stretch>
            <a:fillRect/>
          </a:stretch>
        </p:blipFill>
        <p:spPr>
          <a:xfrm>
            <a:off x="4144986" y="821885"/>
            <a:ext cx="2832354" cy="2544318"/>
          </a:xfrm>
          <a:prstGeom prst="rect">
            <a:avLst/>
          </a:prstGeom>
        </p:spPr>
      </p:pic>
      <p:pic>
        <p:nvPicPr>
          <p:cNvPr id="6" name="Imagen 5">
            <a:extLst>
              <a:ext uri="{FF2B5EF4-FFF2-40B4-BE49-F238E27FC236}">
                <a16:creationId xmlns:a16="http://schemas.microsoft.com/office/drawing/2014/main" id="{9CA38DED-3B69-4135-9228-774CB497A42C}"/>
              </a:ext>
            </a:extLst>
          </p:cNvPr>
          <p:cNvPicPr>
            <a:picLocks noChangeAspect="1"/>
          </p:cNvPicPr>
          <p:nvPr/>
        </p:nvPicPr>
        <p:blipFill>
          <a:blip r:embed="rId4"/>
          <a:stretch>
            <a:fillRect/>
          </a:stretch>
        </p:blipFill>
        <p:spPr>
          <a:xfrm>
            <a:off x="7475102" y="821885"/>
            <a:ext cx="2804160" cy="2243328"/>
          </a:xfrm>
          <a:prstGeom prst="rect">
            <a:avLst/>
          </a:prstGeom>
        </p:spPr>
      </p:pic>
      <p:pic>
        <p:nvPicPr>
          <p:cNvPr id="7" name="Imagen 6">
            <a:extLst>
              <a:ext uri="{FF2B5EF4-FFF2-40B4-BE49-F238E27FC236}">
                <a16:creationId xmlns:a16="http://schemas.microsoft.com/office/drawing/2014/main" id="{396F35A8-98EB-48DB-B1E8-E717C775F27E}"/>
              </a:ext>
            </a:extLst>
          </p:cNvPr>
          <p:cNvPicPr>
            <a:picLocks noChangeAspect="1"/>
          </p:cNvPicPr>
          <p:nvPr/>
        </p:nvPicPr>
        <p:blipFill>
          <a:blip r:embed="rId5"/>
          <a:stretch>
            <a:fillRect/>
          </a:stretch>
        </p:blipFill>
        <p:spPr>
          <a:xfrm>
            <a:off x="10124517" y="3065213"/>
            <a:ext cx="2626043" cy="1477328"/>
          </a:xfrm>
          <a:prstGeom prst="rect">
            <a:avLst/>
          </a:prstGeom>
        </p:spPr>
      </p:pic>
      <p:sp>
        <p:nvSpPr>
          <p:cNvPr id="8" name="Título 7">
            <a:extLst>
              <a:ext uri="{FF2B5EF4-FFF2-40B4-BE49-F238E27FC236}">
                <a16:creationId xmlns:a16="http://schemas.microsoft.com/office/drawing/2014/main" id="{623FAE54-9863-4F8D-839D-011431D7A5BD}"/>
              </a:ext>
            </a:extLst>
          </p:cNvPr>
          <p:cNvSpPr>
            <a:spLocks noGrp="1"/>
          </p:cNvSpPr>
          <p:nvPr>
            <p:ph type="title"/>
          </p:nvPr>
        </p:nvSpPr>
        <p:spPr>
          <a:xfrm>
            <a:off x="1111348" y="359800"/>
            <a:ext cx="10501532" cy="462085"/>
          </a:xfrm>
        </p:spPr>
        <p:txBody>
          <a:bodyPr>
            <a:normAutofit fontScale="90000"/>
          </a:bodyPr>
          <a:lstStyle/>
          <a:p>
            <a:r>
              <a:rPr lang="es-AR" dirty="0">
                <a:solidFill>
                  <a:srgbClr val="FF0000"/>
                </a:solidFill>
              </a:rPr>
              <a:t>Factor de necrosis tumoral alfa-il1</a:t>
            </a:r>
          </a:p>
        </p:txBody>
      </p:sp>
      <p:sp>
        <p:nvSpPr>
          <p:cNvPr id="9" name="Marcador de contenido 8">
            <a:extLst>
              <a:ext uri="{FF2B5EF4-FFF2-40B4-BE49-F238E27FC236}">
                <a16:creationId xmlns:a16="http://schemas.microsoft.com/office/drawing/2014/main" id="{57309EAF-7859-45F6-80D1-90FEE4E6D34E}"/>
              </a:ext>
            </a:extLst>
          </p:cNvPr>
          <p:cNvSpPr>
            <a:spLocks noGrp="1"/>
          </p:cNvSpPr>
          <p:nvPr>
            <p:ph idx="1"/>
          </p:nvPr>
        </p:nvSpPr>
        <p:spPr/>
        <p:txBody>
          <a:bodyPr/>
          <a:lstStyle/>
          <a:p>
            <a:pPr marL="0" indent="0">
              <a:buNone/>
            </a:pPr>
            <a:endParaRPr lang="es-AR" dirty="0"/>
          </a:p>
          <a:p>
            <a:pPr marL="0" indent="0">
              <a:buNone/>
            </a:pPr>
            <a:endParaRPr lang="es-AR" dirty="0"/>
          </a:p>
          <a:p>
            <a:pPr marL="0" indent="0">
              <a:buNone/>
            </a:pPr>
            <a:endParaRPr lang="es-AR" dirty="0"/>
          </a:p>
          <a:p>
            <a:pPr marL="0" indent="0">
              <a:buNone/>
            </a:pPr>
            <a:endParaRPr lang="es-AR" dirty="0"/>
          </a:p>
          <a:p>
            <a:pPr marL="0" indent="0">
              <a:buNone/>
            </a:pPr>
            <a:endParaRPr lang="es-AR" dirty="0"/>
          </a:p>
          <a:p>
            <a:pPr marL="0" indent="0">
              <a:buNone/>
            </a:pPr>
            <a:r>
              <a:rPr lang="es-AR" dirty="0"/>
              <a:t>                                  </a:t>
            </a:r>
            <a:r>
              <a:rPr lang="es-AR" dirty="0">
                <a:solidFill>
                  <a:srgbClr val="FF0000"/>
                </a:solidFill>
              </a:rPr>
              <a:t>Respuesta Rápida (macrófagos)</a:t>
            </a:r>
            <a:endParaRPr lang="es-AR" dirty="0"/>
          </a:p>
        </p:txBody>
      </p:sp>
      <p:cxnSp>
        <p:nvCxnSpPr>
          <p:cNvPr id="13" name="Conector recto de flecha 12">
            <a:extLst>
              <a:ext uri="{FF2B5EF4-FFF2-40B4-BE49-F238E27FC236}">
                <a16:creationId xmlns:a16="http://schemas.microsoft.com/office/drawing/2014/main" id="{A381195A-4FEA-4D00-98D3-D9028D6517EA}"/>
              </a:ext>
            </a:extLst>
          </p:cNvPr>
          <p:cNvCxnSpPr/>
          <p:nvPr/>
        </p:nvCxnSpPr>
        <p:spPr>
          <a:xfrm>
            <a:off x="2574388" y="4243317"/>
            <a:ext cx="1423255" cy="733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D3A072F0-4193-4BC3-BF05-2CF6F21C304C}"/>
              </a:ext>
            </a:extLst>
          </p:cNvPr>
          <p:cNvCxnSpPr/>
          <p:nvPr/>
        </p:nvCxnSpPr>
        <p:spPr>
          <a:xfrm>
            <a:off x="5598942" y="3499085"/>
            <a:ext cx="0" cy="1185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ED2DC1C1-08B0-4099-9443-328D4A1BE883}"/>
              </a:ext>
            </a:extLst>
          </p:cNvPr>
          <p:cNvCxnSpPr/>
          <p:nvPr/>
        </p:nvCxnSpPr>
        <p:spPr>
          <a:xfrm flipH="1">
            <a:off x="7475102" y="3263705"/>
            <a:ext cx="1232800" cy="153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BB0F8B6E-56AF-4242-AAEA-90D2B96ABC40}"/>
              </a:ext>
            </a:extLst>
          </p:cNvPr>
          <p:cNvCxnSpPr/>
          <p:nvPr/>
        </p:nvCxnSpPr>
        <p:spPr>
          <a:xfrm flipH="1">
            <a:off x="8544778" y="4684542"/>
            <a:ext cx="2275622" cy="675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62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C89228-F89F-4AF0-9876-D6C6BC4653D3}"/>
              </a:ext>
            </a:extLst>
          </p:cNvPr>
          <p:cNvSpPr>
            <a:spLocks noGrp="1"/>
          </p:cNvSpPr>
          <p:nvPr>
            <p:ph type="title"/>
          </p:nvPr>
        </p:nvSpPr>
        <p:spPr>
          <a:xfrm>
            <a:off x="1371600" y="622852"/>
            <a:ext cx="10241280" cy="1258957"/>
          </a:xfrm>
        </p:spPr>
        <p:txBody>
          <a:bodyPr>
            <a:normAutofit/>
          </a:bodyPr>
          <a:lstStyle/>
          <a:p>
            <a:r>
              <a:rPr lang="es-AR" dirty="0"/>
              <a:t>1- SINDROME DE RESPUESTA INFLAMATORIA SITÉMICA (SIRS)</a:t>
            </a:r>
          </a:p>
        </p:txBody>
      </p:sp>
      <p:sp>
        <p:nvSpPr>
          <p:cNvPr id="3" name="Marcador de contenido 2">
            <a:extLst>
              <a:ext uri="{FF2B5EF4-FFF2-40B4-BE49-F238E27FC236}">
                <a16:creationId xmlns:a16="http://schemas.microsoft.com/office/drawing/2014/main" id="{EB230283-AB4B-43C9-A30E-17C9BE85B295}"/>
              </a:ext>
            </a:extLst>
          </p:cNvPr>
          <p:cNvSpPr>
            <a:spLocks noGrp="1"/>
          </p:cNvSpPr>
          <p:nvPr>
            <p:ph idx="1"/>
          </p:nvPr>
        </p:nvSpPr>
        <p:spPr>
          <a:xfrm>
            <a:off x="1371600" y="2345635"/>
            <a:ext cx="10241280" cy="3725981"/>
          </a:xfrm>
        </p:spPr>
        <p:txBody>
          <a:bodyPr/>
          <a:lstStyle/>
          <a:p>
            <a:r>
              <a:rPr lang="es-AR" dirty="0"/>
              <a:t>Desde el punto de vista del concepto, la respuesta sistémica a una lesión se divide de manera amplia en dos fases: 1) una </a:t>
            </a:r>
            <a:r>
              <a:rPr lang="es-AR" b="1" i="1" dirty="0">
                <a:solidFill>
                  <a:srgbClr val="FF0000"/>
                </a:solidFill>
              </a:rPr>
              <a:t>proinflamatoria</a:t>
            </a:r>
            <a:r>
              <a:rPr lang="es-AR" dirty="0"/>
              <a:t>, que se caracteriza por la activación de procesos celulares diseñados para restablecer la función de los tejidos y erradicar microorganismos invasores, y 2) una fase </a:t>
            </a:r>
            <a:r>
              <a:rPr lang="es-AR" b="1" i="1" dirty="0">
                <a:solidFill>
                  <a:srgbClr val="FF0000"/>
                </a:solidFill>
              </a:rPr>
              <a:t>antiinflamatoria</a:t>
            </a:r>
            <a:r>
              <a:rPr lang="es-AR" dirty="0"/>
              <a:t> o </a:t>
            </a:r>
            <a:r>
              <a:rPr lang="es-AR" dirty="0" err="1"/>
              <a:t>contrareguladora</a:t>
            </a:r>
            <a:r>
              <a:rPr lang="es-AR" dirty="0"/>
              <a:t> importante para evitar el exceso de actividades proinflamatorias y, asimismo, restablecer la homeostasis en el individuo</a:t>
            </a:r>
          </a:p>
        </p:txBody>
      </p:sp>
    </p:spTree>
    <p:extLst>
      <p:ext uri="{BB962C8B-B14F-4D97-AF65-F5344CB8AC3E}">
        <p14:creationId xmlns:p14="http://schemas.microsoft.com/office/powerpoint/2010/main" val="468905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E4FA84B-85DD-47E4-9AE5-534861F8E11E}"/>
              </a:ext>
            </a:extLst>
          </p:cNvPr>
          <p:cNvSpPr>
            <a:spLocks noGrp="1"/>
          </p:cNvSpPr>
          <p:nvPr>
            <p:ph type="title"/>
          </p:nvPr>
        </p:nvSpPr>
        <p:spPr>
          <a:xfrm>
            <a:off x="942535" y="323557"/>
            <a:ext cx="10670345" cy="604911"/>
          </a:xfrm>
        </p:spPr>
        <p:txBody>
          <a:bodyPr>
            <a:normAutofit fontScale="90000"/>
          </a:bodyPr>
          <a:lstStyle/>
          <a:p>
            <a:r>
              <a:rPr lang="es-AR" dirty="0">
                <a:solidFill>
                  <a:srgbClr val="FF0000"/>
                </a:solidFill>
              </a:rPr>
              <a:t>Factor de necrosis tumoral alfa-il1</a:t>
            </a:r>
          </a:p>
        </p:txBody>
      </p:sp>
      <p:pic>
        <p:nvPicPr>
          <p:cNvPr id="8" name="Imagen 7">
            <a:extLst>
              <a:ext uri="{FF2B5EF4-FFF2-40B4-BE49-F238E27FC236}">
                <a16:creationId xmlns:a16="http://schemas.microsoft.com/office/drawing/2014/main" id="{100C604B-8B96-4584-94B5-E5E83319FC7B}"/>
              </a:ext>
            </a:extLst>
          </p:cNvPr>
          <p:cNvPicPr>
            <a:picLocks noChangeAspect="1"/>
          </p:cNvPicPr>
          <p:nvPr/>
        </p:nvPicPr>
        <p:blipFill>
          <a:blip r:embed="rId2"/>
          <a:stretch>
            <a:fillRect/>
          </a:stretch>
        </p:blipFill>
        <p:spPr>
          <a:xfrm>
            <a:off x="553814" y="1674064"/>
            <a:ext cx="2971800" cy="2693194"/>
          </a:xfrm>
          <a:prstGeom prst="rect">
            <a:avLst/>
          </a:prstGeom>
        </p:spPr>
      </p:pic>
      <p:pic>
        <p:nvPicPr>
          <p:cNvPr id="9" name="Imagen 8">
            <a:extLst>
              <a:ext uri="{FF2B5EF4-FFF2-40B4-BE49-F238E27FC236}">
                <a16:creationId xmlns:a16="http://schemas.microsoft.com/office/drawing/2014/main" id="{57075A5E-09DA-4D57-93C9-1CAAAA6EAA73}"/>
              </a:ext>
            </a:extLst>
          </p:cNvPr>
          <p:cNvPicPr>
            <a:picLocks noChangeAspect="1"/>
          </p:cNvPicPr>
          <p:nvPr/>
        </p:nvPicPr>
        <p:blipFill>
          <a:blip r:embed="rId3"/>
          <a:stretch>
            <a:fillRect/>
          </a:stretch>
        </p:blipFill>
        <p:spPr>
          <a:xfrm>
            <a:off x="3773817" y="1053318"/>
            <a:ext cx="3624644" cy="2786634"/>
          </a:xfrm>
          <a:prstGeom prst="rect">
            <a:avLst/>
          </a:prstGeom>
        </p:spPr>
      </p:pic>
      <p:pic>
        <p:nvPicPr>
          <p:cNvPr id="10" name="Imagen 9">
            <a:extLst>
              <a:ext uri="{FF2B5EF4-FFF2-40B4-BE49-F238E27FC236}">
                <a16:creationId xmlns:a16="http://schemas.microsoft.com/office/drawing/2014/main" id="{494583C5-6197-4374-85CB-57DFD8107A9A}"/>
              </a:ext>
            </a:extLst>
          </p:cNvPr>
          <p:cNvPicPr>
            <a:picLocks noChangeAspect="1"/>
          </p:cNvPicPr>
          <p:nvPr/>
        </p:nvPicPr>
        <p:blipFill>
          <a:blip r:embed="rId4"/>
          <a:stretch>
            <a:fillRect/>
          </a:stretch>
        </p:blipFill>
        <p:spPr>
          <a:xfrm>
            <a:off x="7853184" y="1842891"/>
            <a:ext cx="2642235" cy="2660333"/>
          </a:xfrm>
          <a:prstGeom prst="rect">
            <a:avLst/>
          </a:prstGeom>
        </p:spPr>
      </p:pic>
      <p:sp>
        <p:nvSpPr>
          <p:cNvPr id="11" name="CuadroTexto 10">
            <a:extLst>
              <a:ext uri="{FF2B5EF4-FFF2-40B4-BE49-F238E27FC236}">
                <a16:creationId xmlns:a16="http://schemas.microsoft.com/office/drawing/2014/main" id="{6375888E-BD73-414A-A394-D2D9906B54FA}"/>
              </a:ext>
            </a:extLst>
          </p:cNvPr>
          <p:cNvSpPr txBox="1"/>
          <p:nvPr/>
        </p:nvSpPr>
        <p:spPr>
          <a:xfrm>
            <a:off x="553814" y="928468"/>
            <a:ext cx="2971800" cy="830997"/>
          </a:xfrm>
          <a:prstGeom prst="rect">
            <a:avLst/>
          </a:prstGeom>
          <a:noFill/>
        </p:spPr>
        <p:txBody>
          <a:bodyPr wrap="square" rtlCol="0">
            <a:spAutoFit/>
          </a:bodyPr>
          <a:lstStyle/>
          <a:p>
            <a:r>
              <a:rPr lang="es-AR" sz="2400" dirty="0" err="1"/>
              <a:t>Higado</a:t>
            </a:r>
            <a:endParaRPr lang="es-AR" sz="2400" dirty="0"/>
          </a:p>
          <a:p>
            <a:endParaRPr lang="es-AR" sz="2400" dirty="0"/>
          </a:p>
        </p:txBody>
      </p:sp>
      <p:sp>
        <p:nvSpPr>
          <p:cNvPr id="12" name="CuadroTexto 11">
            <a:extLst>
              <a:ext uri="{FF2B5EF4-FFF2-40B4-BE49-F238E27FC236}">
                <a16:creationId xmlns:a16="http://schemas.microsoft.com/office/drawing/2014/main" id="{92E7CF15-0F2E-42D4-9494-FB5F0B4F82F7}"/>
              </a:ext>
            </a:extLst>
          </p:cNvPr>
          <p:cNvSpPr txBox="1"/>
          <p:nvPr/>
        </p:nvSpPr>
        <p:spPr>
          <a:xfrm>
            <a:off x="3773817" y="4135902"/>
            <a:ext cx="3724263" cy="830997"/>
          </a:xfrm>
          <a:prstGeom prst="rect">
            <a:avLst/>
          </a:prstGeom>
          <a:noFill/>
        </p:spPr>
        <p:txBody>
          <a:bodyPr wrap="square" rtlCol="0">
            <a:spAutoFit/>
          </a:bodyPr>
          <a:lstStyle/>
          <a:p>
            <a:r>
              <a:rPr lang="es-AR" sz="2400" dirty="0"/>
              <a:t>Células de Kupffer (Macrófagos)</a:t>
            </a:r>
          </a:p>
        </p:txBody>
      </p:sp>
      <p:cxnSp>
        <p:nvCxnSpPr>
          <p:cNvPr id="14" name="Conector recto de flecha 13">
            <a:extLst>
              <a:ext uri="{FF2B5EF4-FFF2-40B4-BE49-F238E27FC236}">
                <a16:creationId xmlns:a16="http://schemas.microsoft.com/office/drawing/2014/main" id="{4B3A1505-D7D3-41B5-A856-8C74A2496E47}"/>
              </a:ext>
            </a:extLst>
          </p:cNvPr>
          <p:cNvCxnSpPr/>
          <p:nvPr/>
        </p:nvCxnSpPr>
        <p:spPr>
          <a:xfrm>
            <a:off x="1547446" y="4503224"/>
            <a:ext cx="2432891" cy="983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4128EFAE-30C6-4443-A921-D0D97917BD87}"/>
              </a:ext>
            </a:extLst>
          </p:cNvPr>
          <p:cNvCxnSpPr/>
          <p:nvPr/>
        </p:nvCxnSpPr>
        <p:spPr>
          <a:xfrm>
            <a:off x="5669280" y="4585548"/>
            <a:ext cx="0" cy="677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31B74E21-0CD0-4897-998C-9596C259B87C}"/>
              </a:ext>
            </a:extLst>
          </p:cNvPr>
          <p:cNvCxnSpPr/>
          <p:nvPr/>
        </p:nvCxnSpPr>
        <p:spPr>
          <a:xfrm flipH="1">
            <a:off x="7104185" y="4684542"/>
            <a:ext cx="1885070" cy="801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5C785F0E-A1A4-40FE-9967-E78409B142F3}"/>
              </a:ext>
            </a:extLst>
          </p:cNvPr>
          <p:cNvSpPr txBox="1"/>
          <p:nvPr/>
        </p:nvSpPr>
        <p:spPr>
          <a:xfrm>
            <a:off x="4228540" y="5289453"/>
            <a:ext cx="2636490" cy="369332"/>
          </a:xfrm>
          <a:prstGeom prst="rect">
            <a:avLst/>
          </a:prstGeom>
          <a:noFill/>
        </p:spPr>
        <p:txBody>
          <a:bodyPr wrap="square" rtlCol="0">
            <a:spAutoFit/>
          </a:bodyPr>
          <a:lstStyle/>
          <a:p>
            <a:r>
              <a:rPr lang="es-AR" dirty="0">
                <a:solidFill>
                  <a:srgbClr val="FF0000"/>
                </a:solidFill>
              </a:rPr>
              <a:t>RESPUESTA RÁPIDA</a:t>
            </a:r>
          </a:p>
        </p:txBody>
      </p:sp>
    </p:spTree>
    <p:extLst>
      <p:ext uri="{BB962C8B-B14F-4D97-AF65-F5344CB8AC3E}">
        <p14:creationId xmlns:p14="http://schemas.microsoft.com/office/powerpoint/2010/main" val="210239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F1061-B243-45D4-AC74-6F8D50592CC8}"/>
              </a:ext>
            </a:extLst>
          </p:cNvPr>
          <p:cNvSpPr>
            <a:spLocks noGrp="1"/>
          </p:cNvSpPr>
          <p:nvPr>
            <p:ph type="title"/>
          </p:nvPr>
        </p:nvSpPr>
        <p:spPr>
          <a:xfrm>
            <a:off x="914400" y="795528"/>
            <a:ext cx="10698480" cy="428361"/>
          </a:xfrm>
        </p:spPr>
        <p:txBody>
          <a:bodyPr>
            <a:normAutofit fontScale="90000"/>
          </a:bodyPr>
          <a:lstStyle/>
          <a:p>
            <a:r>
              <a:rPr lang="es-AR" dirty="0">
                <a:solidFill>
                  <a:srgbClr val="FF0000"/>
                </a:solidFill>
              </a:rPr>
              <a:t>FACTOR DE NECROSIS TUMORAL ALFA- il1</a:t>
            </a:r>
          </a:p>
        </p:txBody>
      </p:sp>
      <p:pic>
        <p:nvPicPr>
          <p:cNvPr id="3" name="Imagen 2">
            <a:extLst>
              <a:ext uri="{FF2B5EF4-FFF2-40B4-BE49-F238E27FC236}">
                <a16:creationId xmlns:a16="http://schemas.microsoft.com/office/drawing/2014/main" id="{CBF320E2-2F90-460A-A933-74AEFBBF88CD}"/>
              </a:ext>
            </a:extLst>
          </p:cNvPr>
          <p:cNvPicPr>
            <a:picLocks noChangeAspect="1"/>
          </p:cNvPicPr>
          <p:nvPr/>
        </p:nvPicPr>
        <p:blipFill>
          <a:blip r:embed="rId2"/>
          <a:stretch>
            <a:fillRect/>
          </a:stretch>
        </p:blipFill>
        <p:spPr>
          <a:xfrm>
            <a:off x="438370" y="1220372"/>
            <a:ext cx="2143125" cy="2143125"/>
          </a:xfrm>
          <a:prstGeom prst="rect">
            <a:avLst/>
          </a:prstGeom>
        </p:spPr>
      </p:pic>
      <p:pic>
        <p:nvPicPr>
          <p:cNvPr id="5" name="Imagen 4">
            <a:extLst>
              <a:ext uri="{FF2B5EF4-FFF2-40B4-BE49-F238E27FC236}">
                <a16:creationId xmlns:a16="http://schemas.microsoft.com/office/drawing/2014/main" id="{837B8A0B-2739-4C24-BEC0-A1CC6C1949D0}"/>
              </a:ext>
            </a:extLst>
          </p:cNvPr>
          <p:cNvPicPr>
            <a:picLocks noChangeAspect="1"/>
          </p:cNvPicPr>
          <p:nvPr/>
        </p:nvPicPr>
        <p:blipFill>
          <a:blip r:embed="rId3"/>
          <a:stretch>
            <a:fillRect/>
          </a:stretch>
        </p:blipFill>
        <p:spPr>
          <a:xfrm>
            <a:off x="2475067" y="1457765"/>
            <a:ext cx="3876675" cy="1437894"/>
          </a:xfrm>
          <a:prstGeom prst="rect">
            <a:avLst/>
          </a:prstGeom>
        </p:spPr>
      </p:pic>
      <p:pic>
        <p:nvPicPr>
          <p:cNvPr id="6" name="Imagen 5">
            <a:extLst>
              <a:ext uri="{FF2B5EF4-FFF2-40B4-BE49-F238E27FC236}">
                <a16:creationId xmlns:a16="http://schemas.microsoft.com/office/drawing/2014/main" id="{C5801F87-8845-49DC-9736-FF566C37C072}"/>
              </a:ext>
            </a:extLst>
          </p:cNvPr>
          <p:cNvPicPr>
            <a:picLocks noChangeAspect="1"/>
          </p:cNvPicPr>
          <p:nvPr/>
        </p:nvPicPr>
        <p:blipFill>
          <a:blip r:embed="rId4"/>
          <a:stretch>
            <a:fillRect/>
          </a:stretch>
        </p:blipFill>
        <p:spPr>
          <a:xfrm>
            <a:off x="6492240" y="1371600"/>
            <a:ext cx="2743200" cy="2057400"/>
          </a:xfrm>
          <a:prstGeom prst="rect">
            <a:avLst/>
          </a:prstGeom>
        </p:spPr>
      </p:pic>
      <p:pic>
        <p:nvPicPr>
          <p:cNvPr id="7" name="Imagen 6">
            <a:extLst>
              <a:ext uri="{FF2B5EF4-FFF2-40B4-BE49-F238E27FC236}">
                <a16:creationId xmlns:a16="http://schemas.microsoft.com/office/drawing/2014/main" id="{F4C4CEE9-5B78-401B-A61C-37FEDE72A91B}"/>
              </a:ext>
            </a:extLst>
          </p:cNvPr>
          <p:cNvPicPr>
            <a:picLocks noChangeAspect="1"/>
          </p:cNvPicPr>
          <p:nvPr/>
        </p:nvPicPr>
        <p:blipFill>
          <a:blip r:embed="rId5"/>
          <a:stretch>
            <a:fillRect/>
          </a:stretch>
        </p:blipFill>
        <p:spPr>
          <a:xfrm>
            <a:off x="9435560" y="1398636"/>
            <a:ext cx="2756440" cy="1834896"/>
          </a:xfrm>
          <a:prstGeom prst="rect">
            <a:avLst/>
          </a:prstGeom>
        </p:spPr>
      </p:pic>
      <p:pic>
        <p:nvPicPr>
          <p:cNvPr id="8" name="Imagen 7">
            <a:extLst>
              <a:ext uri="{FF2B5EF4-FFF2-40B4-BE49-F238E27FC236}">
                <a16:creationId xmlns:a16="http://schemas.microsoft.com/office/drawing/2014/main" id="{F687D17D-B181-45F4-8FE7-1F5E34077F0E}"/>
              </a:ext>
            </a:extLst>
          </p:cNvPr>
          <p:cNvPicPr>
            <a:picLocks noChangeAspect="1"/>
          </p:cNvPicPr>
          <p:nvPr/>
        </p:nvPicPr>
        <p:blipFill>
          <a:blip r:embed="rId6"/>
          <a:stretch>
            <a:fillRect/>
          </a:stretch>
        </p:blipFill>
        <p:spPr>
          <a:xfrm>
            <a:off x="485262" y="3916622"/>
            <a:ext cx="2476500" cy="1666875"/>
          </a:xfrm>
          <a:prstGeom prst="rect">
            <a:avLst/>
          </a:prstGeom>
        </p:spPr>
      </p:pic>
      <p:pic>
        <p:nvPicPr>
          <p:cNvPr id="9" name="Imagen 8">
            <a:extLst>
              <a:ext uri="{FF2B5EF4-FFF2-40B4-BE49-F238E27FC236}">
                <a16:creationId xmlns:a16="http://schemas.microsoft.com/office/drawing/2014/main" id="{B38B9869-A448-4F19-B4DE-E9B23C41CAB2}"/>
              </a:ext>
            </a:extLst>
          </p:cNvPr>
          <p:cNvPicPr>
            <a:picLocks noChangeAspect="1"/>
          </p:cNvPicPr>
          <p:nvPr/>
        </p:nvPicPr>
        <p:blipFill>
          <a:blip r:embed="rId7"/>
          <a:stretch>
            <a:fillRect/>
          </a:stretch>
        </p:blipFill>
        <p:spPr>
          <a:xfrm>
            <a:off x="3228871" y="3852672"/>
            <a:ext cx="3008090" cy="2209800"/>
          </a:xfrm>
          <a:prstGeom prst="rect">
            <a:avLst/>
          </a:prstGeom>
        </p:spPr>
      </p:pic>
      <p:pic>
        <p:nvPicPr>
          <p:cNvPr id="10" name="Imagen 9">
            <a:extLst>
              <a:ext uri="{FF2B5EF4-FFF2-40B4-BE49-F238E27FC236}">
                <a16:creationId xmlns:a16="http://schemas.microsoft.com/office/drawing/2014/main" id="{7B6CC55F-5A51-4326-ACF2-F3DA5B2E0A82}"/>
              </a:ext>
            </a:extLst>
          </p:cNvPr>
          <p:cNvPicPr>
            <a:picLocks noChangeAspect="1"/>
          </p:cNvPicPr>
          <p:nvPr/>
        </p:nvPicPr>
        <p:blipFill>
          <a:blip r:embed="rId8"/>
          <a:stretch>
            <a:fillRect/>
          </a:stretch>
        </p:blipFill>
        <p:spPr>
          <a:xfrm>
            <a:off x="6616065" y="3916622"/>
            <a:ext cx="2619375" cy="1743075"/>
          </a:xfrm>
          <a:prstGeom prst="rect">
            <a:avLst/>
          </a:prstGeom>
        </p:spPr>
      </p:pic>
      <p:pic>
        <p:nvPicPr>
          <p:cNvPr id="11" name="Imagen 10">
            <a:extLst>
              <a:ext uri="{FF2B5EF4-FFF2-40B4-BE49-F238E27FC236}">
                <a16:creationId xmlns:a16="http://schemas.microsoft.com/office/drawing/2014/main" id="{564B6F84-5480-477A-BC91-A5431E6B2AFB}"/>
              </a:ext>
            </a:extLst>
          </p:cNvPr>
          <p:cNvPicPr>
            <a:picLocks noChangeAspect="1"/>
          </p:cNvPicPr>
          <p:nvPr/>
        </p:nvPicPr>
        <p:blipFill>
          <a:blip r:embed="rId9"/>
          <a:stretch>
            <a:fillRect/>
          </a:stretch>
        </p:blipFill>
        <p:spPr>
          <a:xfrm>
            <a:off x="9370268" y="3852673"/>
            <a:ext cx="2722055" cy="2024253"/>
          </a:xfrm>
          <a:prstGeom prst="rect">
            <a:avLst/>
          </a:prstGeom>
        </p:spPr>
      </p:pic>
      <p:sp>
        <p:nvSpPr>
          <p:cNvPr id="12" name="CuadroTexto 11">
            <a:extLst>
              <a:ext uri="{FF2B5EF4-FFF2-40B4-BE49-F238E27FC236}">
                <a16:creationId xmlns:a16="http://schemas.microsoft.com/office/drawing/2014/main" id="{392EB342-FB66-4176-B39A-328B677886A8}"/>
              </a:ext>
            </a:extLst>
          </p:cNvPr>
          <p:cNvSpPr txBox="1"/>
          <p:nvPr/>
        </p:nvSpPr>
        <p:spPr>
          <a:xfrm>
            <a:off x="438370" y="5781822"/>
            <a:ext cx="2523392" cy="369332"/>
          </a:xfrm>
          <a:prstGeom prst="rect">
            <a:avLst/>
          </a:prstGeom>
          <a:noFill/>
        </p:spPr>
        <p:txBody>
          <a:bodyPr wrap="square" rtlCol="0">
            <a:spAutoFit/>
          </a:bodyPr>
          <a:lstStyle/>
          <a:p>
            <a:r>
              <a:rPr lang="es-AR" dirty="0"/>
              <a:t>ASTROCITOS</a:t>
            </a:r>
          </a:p>
        </p:txBody>
      </p:sp>
    </p:spTree>
    <p:extLst>
      <p:ext uri="{BB962C8B-B14F-4D97-AF65-F5344CB8AC3E}">
        <p14:creationId xmlns:p14="http://schemas.microsoft.com/office/powerpoint/2010/main" val="1699723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D5CCA-EEA3-45EA-878A-6F951366D45F}"/>
              </a:ext>
            </a:extLst>
          </p:cNvPr>
          <p:cNvSpPr>
            <a:spLocks noGrp="1"/>
          </p:cNvSpPr>
          <p:nvPr>
            <p:ph type="title"/>
          </p:nvPr>
        </p:nvSpPr>
        <p:spPr>
          <a:xfrm>
            <a:off x="1371600" y="562708"/>
            <a:ext cx="10241280" cy="407963"/>
          </a:xfrm>
        </p:spPr>
        <p:txBody>
          <a:bodyPr>
            <a:normAutofit fontScale="90000"/>
          </a:bodyPr>
          <a:lstStyle/>
          <a:p>
            <a:r>
              <a:rPr lang="es-AR" dirty="0">
                <a:solidFill>
                  <a:srgbClr val="FF0000"/>
                </a:solidFill>
              </a:rPr>
              <a:t>FACTOR DE NECROSIS TUMORAL – IL 1</a:t>
            </a:r>
          </a:p>
        </p:txBody>
      </p:sp>
      <p:pic>
        <p:nvPicPr>
          <p:cNvPr id="3" name="Imagen 2">
            <a:extLst>
              <a:ext uri="{FF2B5EF4-FFF2-40B4-BE49-F238E27FC236}">
                <a16:creationId xmlns:a16="http://schemas.microsoft.com/office/drawing/2014/main" id="{E6310AAB-6DBB-4B0B-9573-3005F6A5CA02}"/>
              </a:ext>
            </a:extLst>
          </p:cNvPr>
          <p:cNvPicPr>
            <a:picLocks noChangeAspect="1"/>
          </p:cNvPicPr>
          <p:nvPr/>
        </p:nvPicPr>
        <p:blipFill>
          <a:blip r:embed="rId2"/>
          <a:stretch>
            <a:fillRect/>
          </a:stretch>
        </p:blipFill>
        <p:spPr>
          <a:xfrm>
            <a:off x="754674" y="1406769"/>
            <a:ext cx="3086100" cy="2468880"/>
          </a:xfrm>
          <a:prstGeom prst="rect">
            <a:avLst/>
          </a:prstGeom>
        </p:spPr>
      </p:pic>
      <p:pic>
        <p:nvPicPr>
          <p:cNvPr id="4" name="Imagen 3">
            <a:extLst>
              <a:ext uri="{FF2B5EF4-FFF2-40B4-BE49-F238E27FC236}">
                <a16:creationId xmlns:a16="http://schemas.microsoft.com/office/drawing/2014/main" id="{ACF3E34A-93F8-4480-93B5-8E29F28181C7}"/>
              </a:ext>
            </a:extLst>
          </p:cNvPr>
          <p:cNvPicPr>
            <a:picLocks noChangeAspect="1"/>
          </p:cNvPicPr>
          <p:nvPr/>
        </p:nvPicPr>
        <p:blipFill>
          <a:blip r:embed="rId3"/>
          <a:stretch>
            <a:fillRect/>
          </a:stretch>
        </p:blipFill>
        <p:spPr>
          <a:xfrm>
            <a:off x="4147775" y="1406773"/>
            <a:ext cx="2933700" cy="2405634"/>
          </a:xfrm>
          <a:prstGeom prst="rect">
            <a:avLst/>
          </a:prstGeom>
        </p:spPr>
      </p:pic>
      <p:pic>
        <p:nvPicPr>
          <p:cNvPr id="5" name="Imagen 4">
            <a:extLst>
              <a:ext uri="{FF2B5EF4-FFF2-40B4-BE49-F238E27FC236}">
                <a16:creationId xmlns:a16="http://schemas.microsoft.com/office/drawing/2014/main" id="{53049C92-D9EA-476C-8733-9E1E7C300C32}"/>
              </a:ext>
            </a:extLst>
          </p:cNvPr>
          <p:cNvPicPr>
            <a:picLocks noChangeAspect="1"/>
          </p:cNvPicPr>
          <p:nvPr/>
        </p:nvPicPr>
        <p:blipFill>
          <a:blip r:embed="rId4"/>
          <a:stretch>
            <a:fillRect/>
          </a:stretch>
        </p:blipFill>
        <p:spPr>
          <a:xfrm>
            <a:off x="7506146" y="1406770"/>
            <a:ext cx="2933700" cy="2305050"/>
          </a:xfrm>
          <a:prstGeom prst="rect">
            <a:avLst/>
          </a:prstGeom>
        </p:spPr>
      </p:pic>
      <p:sp>
        <p:nvSpPr>
          <p:cNvPr id="7" name="CuadroTexto 6">
            <a:extLst>
              <a:ext uri="{FF2B5EF4-FFF2-40B4-BE49-F238E27FC236}">
                <a16:creationId xmlns:a16="http://schemas.microsoft.com/office/drawing/2014/main" id="{9E831E58-ECD2-4C13-AF62-A4FDC1E6A50F}"/>
              </a:ext>
            </a:extLst>
          </p:cNvPr>
          <p:cNvSpPr txBox="1"/>
          <p:nvPr/>
        </p:nvSpPr>
        <p:spPr>
          <a:xfrm>
            <a:off x="754674" y="928468"/>
            <a:ext cx="2748181" cy="646331"/>
          </a:xfrm>
          <a:prstGeom prst="rect">
            <a:avLst/>
          </a:prstGeom>
          <a:noFill/>
        </p:spPr>
        <p:txBody>
          <a:bodyPr wrap="square" rtlCol="0">
            <a:spAutoFit/>
          </a:bodyPr>
          <a:lstStyle/>
          <a:p>
            <a:r>
              <a:rPr lang="es-AR" dirty="0"/>
              <a:t>CÉLULAS ENDOTELIALES</a:t>
            </a:r>
          </a:p>
          <a:p>
            <a:endParaRPr lang="es-AR" dirty="0"/>
          </a:p>
        </p:txBody>
      </p:sp>
      <p:pic>
        <p:nvPicPr>
          <p:cNvPr id="8" name="Imagen 7">
            <a:extLst>
              <a:ext uri="{FF2B5EF4-FFF2-40B4-BE49-F238E27FC236}">
                <a16:creationId xmlns:a16="http://schemas.microsoft.com/office/drawing/2014/main" id="{2ACEB5B3-CDC8-4357-AADB-980792D6469B}"/>
              </a:ext>
            </a:extLst>
          </p:cNvPr>
          <p:cNvPicPr>
            <a:picLocks noChangeAspect="1"/>
          </p:cNvPicPr>
          <p:nvPr/>
        </p:nvPicPr>
        <p:blipFill>
          <a:blip r:embed="rId5"/>
          <a:stretch>
            <a:fillRect/>
          </a:stretch>
        </p:blipFill>
        <p:spPr>
          <a:xfrm>
            <a:off x="2246698" y="4093711"/>
            <a:ext cx="2512314" cy="2512314"/>
          </a:xfrm>
          <a:prstGeom prst="rect">
            <a:avLst/>
          </a:prstGeom>
        </p:spPr>
      </p:pic>
      <p:pic>
        <p:nvPicPr>
          <p:cNvPr id="9" name="Imagen 8">
            <a:extLst>
              <a:ext uri="{FF2B5EF4-FFF2-40B4-BE49-F238E27FC236}">
                <a16:creationId xmlns:a16="http://schemas.microsoft.com/office/drawing/2014/main" id="{017BD392-2DD7-497D-A060-C3B0C1A5E589}"/>
              </a:ext>
            </a:extLst>
          </p:cNvPr>
          <p:cNvPicPr>
            <a:picLocks noChangeAspect="1"/>
          </p:cNvPicPr>
          <p:nvPr/>
        </p:nvPicPr>
        <p:blipFill>
          <a:blip r:embed="rId6"/>
          <a:stretch>
            <a:fillRect/>
          </a:stretch>
        </p:blipFill>
        <p:spPr>
          <a:xfrm>
            <a:off x="5287198" y="4078861"/>
            <a:ext cx="4291584" cy="2414016"/>
          </a:xfrm>
          <a:prstGeom prst="rect">
            <a:avLst/>
          </a:prstGeom>
        </p:spPr>
      </p:pic>
      <p:sp>
        <p:nvSpPr>
          <p:cNvPr id="10" name="CuadroTexto 9">
            <a:extLst>
              <a:ext uri="{FF2B5EF4-FFF2-40B4-BE49-F238E27FC236}">
                <a16:creationId xmlns:a16="http://schemas.microsoft.com/office/drawing/2014/main" id="{E51F7021-DBC1-4DFF-9688-955F1908DF89}"/>
              </a:ext>
            </a:extLst>
          </p:cNvPr>
          <p:cNvSpPr txBox="1"/>
          <p:nvPr/>
        </p:nvSpPr>
        <p:spPr>
          <a:xfrm>
            <a:off x="9945302" y="4445391"/>
            <a:ext cx="1829356" cy="369332"/>
          </a:xfrm>
          <a:prstGeom prst="rect">
            <a:avLst/>
          </a:prstGeom>
          <a:noFill/>
        </p:spPr>
        <p:txBody>
          <a:bodyPr wrap="square" rtlCol="0">
            <a:spAutoFit/>
          </a:bodyPr>
          <a:lstStyle/>
          <a:p>
            <a:r>
              <a:rPr lang="es-AR" dirty="0"/>
              <a:t>Linfocitos T</a:t>
            </a:r>
          </a:p>
        </p:txBody>
      </p:sp>
    </p:spTree>
    <p:extLst>
      <p:ext uri="{BB962C8B-B14F-4D97-AF65-F5344CB8AC3E}">
        <p14:creationId xmlns:p14="http://schemas.microsoft.com/office/powerpoint/2010/main" val="748145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165DE-1FC7-4353-9722-AB8F10B5D538}"/>
              </a:ext>
            </a:extLst>
          </p:cNvPr>
          <p:cNvSpPr>
            <a:spLocks noGrp="1"/>
          </p:cNvSpPr>
          <p:nvPr>
            <p:ph type="title"/>
          </p:nvPr>
        </p:nvSpPr>
        <p:spPr>
          <a:xfrm>
            <a:off x="1371600" y="795528"/>
            <a:ext cx="10241280" cy="400226"/>
          </a:xfrm>
        </p:spPr>
        <p:txBody>
          <a:bodyPr>
            <a:normAutofit fontScale="90000"/>
          </a:bodyPr>
          <a:lstStyle/>
          <a:p>
            <a:r>
              <a:rPr lang="es-AR" dirty="0">
                <a:solidFill>
                  <a:srgbClr val="FF0000"/>
                </a:solidFill>
              </a:rPr>
              <a:t>Factor de necrosis tumoral- il1</a:t>
            </a:r>
          </a:p>
        </p:txBody>
      </p:sp>
      <p:pic>
        <p:nvPicPr>
          <p:cNvPr id="3" name="Imagen 2">
            <a:extLst>
              <a:ext uri="{FF2B5EF4-FFF2-40B4-BE49-F238E27FC236}">
                <a16:creationId xmlns:a16="http://schemas.microsoft.com/office/drawing/2014/main" id="{0AC5DC28-F2D4-451B-AEF2-49882B56F001}"/>
              </a:ext>
            </a:extLst>
          </p:cNvPr>
          <p:cNvPicPr>
            <a:picLocks noChangeAspect="1"/>
          </p:cNvPicPr>
          <p:nvPr/>
        </p:nvPicPr>
        <p:blipFill>
          <a:blip r:embed="rId2"/>
          <a:stretch>
            <a:fillRect/>
          </a:stretch>
        </p:blipFill>
        <p:spPr>
          <a:xfrm>
            <a:off x="689316" y="1742736"/>
            <a:ext cx="3048000" cy="1828800"/>
          </a:xfrm>
          <a:prstGeom prst="rect">
            <a:avLst/>
          </a:prstGeom>
        </p:spPr>
      </p:pic>
      <p:pic>
        <p:nvPicPr>
          <p:cNvPr id="4" name="Imagen 3">
            <a:extLst>
              <a:ext uri="{FF2B5EF4-FFF2-40B4-BE49-F238E27FC236}">
                <a16:creationId xmlns:a16="http://schemas.microsoft.com/office/drawing/2014/main" id="{B691D6C0-9707-4EA7-B574-FB01B2511883}"/>
              </a:ext>
            </a:extLst>
          </p:cNvPr>
          <p:cNvPicPr>
            <a:picLocks noChangeAspect="1"/>
          </p:cNvPicPr>
          <p:nvPr/>
        </p:nvPicPr>
        <p:blipFill>
          <a:blip r:embed="rId3"/>
          <a:stretch>
            <a:fillRect/>
          </a:stretch>
        </p:blipFill>
        <p:spPr>
          <a:xfrm>
            <a:off x="4254305" y="1456002"/>
            <a:ext cx="3358896" cy="1834134"/>
          </a:xfrm>
          <a:prstGeom prst="rect">
            <a:avLst/>
          </a:prstGeom>
        </p:spPr>
      </p:pic>
      <p:pic>
        <p:nvPicPr>
          <p:cNvPr id="5" name="Imagen 4">
            <a:extLst>
              <a:ext uri="{FF2B5EF4-FFF2-40B4-BE49-F238E27FC236}">
                <a16:creationId xmlns:a16="http://schemas.microsoft.com/office/drawing/2014/main" id="{7B8866E0-5C3D-4FEC-9C58-BFAF0FD70D01}"/>
              </a:ext>
            </a:extLst>
          </p:cNvPr>
          <p:cNvPicPr>
            <a:picLocks noChangeAspect="1"/>
          </p:cNvPicPr>
          <p:nvPr/>
        </p:nvPicPr>
        <p:blipFill>
          <a:blip r:embed="rId4"/>
          <a:stretch>
            <a:fillRect/>
          </a:stretch>
        </p:blipFill>
        <p:spPr>
          <a:xfrm>
            <a:off x="8065712" y="1417320"/>
            <a:ext cx="2524125" cy="1968818"/>
          </a:xfrm>
          <a:prstGeom prst="rect">
            <a:avLst/>
          </a:prstGeom>
        </p:spPr>
      </p:pic>
      <p:pic>
        <p:nvPicPr>
          <p:cNvPr id="6" name="Imagen 5">
            <a:extLst>
              <a:ext uri="{FF2B5EF4-FFF2-40B4-BE49-F238E27FC236}">
                <a16:creationId xmlns:a16="http://schemas.microsoft.com/office/drawing/2014/main" id="{1F62A229-5816-4535-B4F3-E64FFC74DA12}"/>
              </a:ext>
            </a:extLst>
          </p:cNvPr>
          <p:cNvPicPr>
            <a:picLocks noChangeAspect="1"/>
          </p:cNvPicPr>
          <p:nvPr/>
        </p:nvPicPr>
        <p:blipFill>
          <a:blip r:embed="rId5"/>
          <a:stretch>
            <a:fillRect/>
          </a:stretch>
        </p:blipFill>
        <p:spPr>
          <a:xfrm>
            <a:off x="627404" y="4538928"/>
            <a:ext cx="3171825" cy="1438275"/>
          </a:xfrm>
          <a:prstGeom prst="rect">
            <a:avLst/>
          </a:prstGeom>
        </p:spPr>
      </p:pic>
      <p:pic>
        <p:nvPicPr>
          <p:cNvPr id="7" name="Imagen 6">
            <a:extLst>
              <a:ext uri="{FF2B5EF4-FFF2-40B4-BE49-F238E27FC236}">
                <a16:creationId xmlns:a16="http://schemas.microsoft.com/office/drawing/2014/main" id="{17DC722E-BC91-4D0C-A482-27C8BD4A9039}"/>
              </a:ext>
            </a:extLst>
          </p:cNvPr>
          <p:cNvPicPr>
            <a:picLocks noChangeAspect="1"/>
          </p:cNvPicPr>
          <p:nvPr/>
        </p:nvPicPr>
        <p:blipFill>
          <a:blip r:embed="rId6"/>
          <a:stretch>
            <a:fillRect/>
          </a:stretch>
        </p:blipFill>
        <p:spPr>
          <a:xfrm>
            <a:off x="4773637" y="3429000"/>
            <a:ext cx="2048256" cy="2731008"/>
          </a:xfrm>
          <a:prstGeom prst="rect">
            <a:avLst/>
          </a:prstGeom>
        </p:spPr>
      </p:pic>
      <p:pic>
        <p:nvPicPr>
          <p:cNvPr id="8" name="Imagen 7">
            <a:extLst>
              <a:ext uri="{FF2B5EF4-FFF2-40B4-BE49-F238E27FC236}">
                <a16:creationId xmlns:a16="http://schemas.microsoft.com/office/drawing/2014/main" id="{90C04252-67B0-45B8-BA86-6DCAF33E6433}"/>
              </a:ext>
            </a:extLst>
          </p:cNvPr>
          <p:cNvPicPr>
            <a:picLocks noChangeAspect="1"/>
          </p:cNvPicPr>
          <p:nvPr/>
        </p:nvPicPr>
        <p:blipFill>
          <a:blip r:embed="rId7"/>
          <a:stretch>
            <a:fillRect/>
          </a:stretch>
        </p:blipFill>
        <p:spPr>
          <a:xfrm>
            <a:off x="7613201" y="3731514"/>
            <a:ext cx="3779520" cy="2125980"/>
          </a:xfrm>
          <a:prstGeom prst="rect">
            <a:avLst/>
          </a:prstGeom>
        </p:spPr>
      </p:pic>
      <p:sp>
        <p:nvSpPr>
          <p:cNvPr id="9" name="CuadroTexto 8">
            <a:extLst>
              <a:ext uri="{FF2B5EF4-FFF2-40B4-BE49-F238E27FC236}">
                <a16:creationId xmlns:a16="http://schemas.microsoft.com/office/drawing/2014/main" id="{39C745F1-0711-4A48-8CD2-0921998FBFCD}"/>
              </a:ext>
            </a:extLst>
          </p:cNvPr>
          <p:cNvSpPr txBox="1"/>
          <p:nvPr/>
        </p:nvSpPr>
        <p:spPr>
          <a:xfrm>
            <a:off x="731520" y="1195754"/>
            <a:ext cx="3067709" cy="369332"/>
          </a:xfrm>
          <a:prstGeom prst="rect">
            <a:avLst/>
          </a:prstGeom>
          <a:noFill/>
        </p:spPr>
        <p:txBody>
          <a:bodyPr wrap="square" rtlCol="0">
            <a:spAutoFit/>
          </a:bodyPr>
          <a:lstStyle/>
          <a:p>
            <a:r>
              <a:rPr lang="es-AR" dirty="0"/>
              <a:t>ADIPOCITOS</a:t>
            </a:r>
          </a:p>
        </p:txBody>
      </p:sp>
      <p:sp>
        <p:nvSpPr>
          <p:cNvPr id="10" name="CuadroTexto 9">
            <a:extLst>
              <a:ext uri="{FF2B5EF4-FFF2-40B4-BE49-F238E27FC236}">
                <a16:creationId xmlns:a16="http://schemas.microsoft.com/office/drawing/2014/main" id="{DEEB600F-C06E-4524-8270-1DFAB74F424A}"/>
              </a:ext>
            </a:extLst>
          </p:cNvPr>
          <p:cNvSpPr txBox="1"/>
          <p:nvPr/>
        </p:nvSpPr>
        <p:spPr>
          <a:xfrm>
            <a:off x="689316" y="3868615"/>
            <a:ext cx="3048000" cy="369332"/>
          </a:xfrm>
          <a:prstGeom prst="rect">
            <a:avLst/>
          </a:prstGeom>
          <a:noFill/>
        </p:spPr>
        <p:txBody>
          <a:bodyPr wrap="square" rtlCol="0">
            <a:spAutoFit/>
          </a:bodyPr>
          <a:lstStyle/>
          <a:p>
            <a:r>
              <a:rPr lang="es-AR" dirty="0"/>
              <a:t>QUERATINOCITOS</a:t>
            </a:r>
          </a:p>
        </p:txBody>
      </p:sp>
    </p:spTree>
    <p:extLst>
      <p:ext uri="{BB962C8B-B14F-4D97-AF65-F5344CB8AC3E}">
        <p14:creationId xmlns:p14="http://schemas.microsoft.com/office/powerpoint/2010/main" val="1028799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EFE098-EE6F-4F34-A3A0-D8254DF462DB}"/>
              </a:ext>
            </a:extLst>
          </p:cNvPr>
          <p:cNvSpPr>
            <a:spLocks noGrp="1"/>
          </p:cNvSpPr>
          <p:nvPr>
            <p:ph type="title"/>
          </p:nvPr>
        </p:nvSpPr>
        <p:spPr>
          <a:xfrm>
            <a:off x="1371600" y="795528"/>
            <a:ext cx="10241280" cy="414294"/>
          </a:xfrm>
        </p:spPr>
        <p:txBody>
          <a:bodyPr>
            <a:normAutofit fontScale="90000"/>
          </a:bodyPr>
          <a:lstStyle/>
          <a:p>
            <a:r>
              <a:rPr lang="es-AR" dirty="0">
                <a:solidFill>
                  <a:srgbClr val="FF0000"/>
                </a:solidFill>
              </a:rPr>
              <a:t>FACTOR DE NECROSIS TUMORAL – IL1</a:t>
            </a:r>
          </a:p>
        </p:txBody>
      </p:sp>
      <p:pic>
        <p:nvPicPr>
          <p:cNvPr id="3" name="Imagen 2">
            <a:extLst>
              <a:ext uri="{FF2B5EF4-FFF2-40B4-BE49-F238E27FC236}">
                <a16:creationId xmlns:a16="http://schemas.microsoft.com/office/drawing/2014/main" id="{C2C059E1-D8D3-4A35-A516-7994E4580EFC}"/>
              </a:ext>
            </a:extLst>
          </p:cNvPr>
          <p:cNvPicPr>
            <a:picLocks noChangeAspect="1"/>
          </p:cNvPicPr>
          <p:nvPr/>
        </p:nvPicPr>
        <p:blipFill>
          <a:blip r:embed="rId2"/>
          <a:stretch>
            <a:fillRect/>
          </a:stretch>
        </p:blipFill>
        <p:spPr>
          <a:xfrm>
            <a:off x="1102130" y="1330261"/>
            <a:ext cx="2795397" cy="2098739"/>
          </a:xfrm>
          <a:prstGeom prst="rect">
            <a:avLst/>
          </a:prstGeom>
        </p:spPr>
      </p:pic>
      <p:pic>
        <p:nvPicPr>
          <p:cNvPr id="4" name="Imagen 3">
            <a:extLst>
              <a:ext uri="{FF2B5EF4-FFF2-40B4-BE49-F238E27FC236}">
                <a16:creationId xmlns:a16="http://schemas.microsoft.com/office/drawing/2014/main" id="{7486A13B-5CCB-4333-9EAA-7C1716727B28}"/>
              </a:ext>
            </a:extLst>
          </p:cNvPr>
          <p:cNvPicPr>
            <a:picLocks noChangeAspect="1"/>
          </p:cNvPicPr>
          <p:nvPr/>
        </p:nvPicPr>
        <p:blipFill>
          <a:blip r:embed="rId3"/>
          <a:stretch>
            <a:fillRect/>
          </a:stretch>
        </p:blipFill>
        <p:spPr>
          <a:xfrm>
            <a:off x="4062075" y="1453896"/>
            <a:ext cx="2265617" cy="2050923"/>
          </a:xfrm>
          <a:prstGeom prst="rect">
            <a:avLst/>
          </a:prstGeom>
        </p:spPr>
      </p:pic>
      <p:pic>
        <p:nvPicPr>
          <p:cNvPr id="5" name="Imagen 4">
            <a:extLst>
              <a:ext uri="{FF2B5EF4-FFF2-40B4-BE49-F238E27FC236}">
                <a16:creationId xmlns:a16="http://schemas.microsoft.com/office/drawing/2014/main" id="{1C81F1EF-2B10-4A64-B340-324EE429AA40}"/>
              </a:ext>
            </a:extLst>
          </p:cNvPr>
          <p:cNvPicPr>
            <a:picLocks noChangeAspect="1"/>
          </p:cNvPicPr>
          <p:nvPr/>
        </p:nvPicPr>
        <p:blipFill>
          <a:blip r:embed="rId4"/>
          <a:stretch>
            <a:fillRect/>
          </a:stretch>
        </p:blipFill>
        <p:spPr>
          <a:xfrm>
            <a:off x="6492240" y="1453896"/>
            <a:ext cx="2633472" cy="1975104"/>
          </a:xfrm>
          <a:prstGeom prst="rect">
            <a:avLst/>
          </a:prstGeom>
        </p:spPr>
      </p:pic>
      <p:pic>
        <p:nvPicPr>
          <p:cNvPr id="6" name="Imagen 5">
            <a:extLst>
              <a:ext uri="{FF2B5EF4-FFF2-40B4-BE49-F238E27FC236}">
                <a16:creationId xmlns:a16="http://schemas.microsoft.com/office/drawing/2014/main" id="{C314C26D-77C8-40A4-B6E4-468184E01497}"/>
              </a:ext>
            </a:extLst>
          </p:cNvPr>
          <p:cNvPicPr>
            <a:picLocks noChangeAspect="1"/>
          </p:cNvPicPr>
          <p:nvPr/>
        </p:nvPicPr>
        <p:blipFill>
          <a:blip r:embed="rId5"/>
          <a:stretch>
            <a:fillRect/>
          </a:stretch>
        </p:blipFill>
        <p:spPr>
          <a:xfrm>
            <a:off x="9290260" y="1399032"/>
            <a:ext cx="2731008" cy="2048256"/>
          </a:xfrm>
          <a:prstGeom prst="rect">
            <a:avLst/>
          </a:prstGeom>
        </p:spPr>
      </p:pic>
      <p:pic>
        <p:nvPicPr>
          <p:cNvPr id="7" name="Imagen 6">
            <a:extLst>
              <a:ext uri="{FF2B5EF4-FFF2-40B4-BE49-F238E27FC236}">
                <a16:creationId xmlns:a16="http://schemas.microsoft.com/office/drawing/2014/main" id="{781CE0B3-030B-4B95-BEF0-64FC194CB374}"/>
              </a:ext>
            </a:extLst>
          </p:cNvPr>
          <p:cNvPicPr>
            <a:picLocks noChangeAspect="1"/>
          </p:cNvPicPr>
          <p:nvPr/>
        </p:nvPicPr>
        <p:blipFill>
          <a:blip r:embed="rId6"/>
          <a:stretch>
            <a:fillRect/>
          </a:stretch>
        </p:blipFill>
        <p:spPr>
          <a:xfrm>
            <a:off x="1102130" y="3673074"/>
            <a:ext cx="3733800" cy="2520315"/>
          </a:xfrm>
          <a:prstGeom prst="rect">
            <a:avLst/>
          </a:prstGeom>
        </p:spPr>
      </p:pic>
      <p:pic>
        <p:nvPicPr>
          <p:cNvPr id="8" name="Imagen 7">
            <a:extLst>
              <a:ext uri="{FF2B5EF4-FFF2-40B4-BE49-F238E27FC236}">
                <a16:creationId xmlns:a16="http://schemas.microsoft.com/office/drawing/2014/main" id="{6365A2DB-3B46-44AF-86FE-D6F92F26C6AF}"/>
              </a:ext>
            </a:extLst>
          </p:cNvPr>
          <p:cNvPicPr>
            <a:picLocks noChangeAspect="1"/>
          </p:cNvPicPr>
          <p:nvPr/>
        </p:nvPicPr>
        <p:blipFill>
          <a:blip r:embed="rId7"/>
          <a:stretch>
            <a:fillRect/>
          </a:stretch>
        </p:blipFill>
        <p:spPr>
          <a:xfrm>
            <a:off x="5194883" y="3748893"/>
            <a:ext cx="3429000" cy="2400300"/>
          </a:xfrm>
          <a:prstGeom prst="rect">
            <a:avLst/>
          </a:prstGeom>
        </p:spPr>
      </p:pic>
      <p:pic>
        <p:nvPicPr>
          <p:cNvPr id="9" name="Imagen 8">
            <a:extLst>
              <a:ext uri="{FF2B5EF4-FFF2-40B4-BE49-F238E27FC236}">
                <a16:creationId xmlns:a16="http://schemas.microsoft.com/office/drawing/2014/main" id="{391DD355-B0B3-4083-B58B-4B756538D65B}"/>
              </a:ext>
            </a:extLst>
          </p:cNvPr>
          <p:cNvPicPr>
            <a:picLocks noChangeAspect="1"/>
          </p:cNvPicPr>
          <p:nvPr/>
        </p:nvPicPr>
        <p:blipFill>
          <a:blip r:embed="rId8"/>
          <a:stretch>
            <a:fillRect/>
          </a:stretch>
        </p:blipFill>
        <p:spPr>
          <a:xfrm>
            <a:off x="8982836" y="3721608"/>
            <a:ext cx="2971800" cy="2340864"/>
          </a:xfrm>
          <a:prstGeom prst="rect">
            <a:avLst/>
          </a:prstGeom>
        </p:spPr>
      </p:pic>
      <p:sp>
        <p:nvSpPr>
          <p:cNvPr id="10" name="CuadroTexto 9">
            <a:extLst>
              <a:ext uri="{FF2B5EF4-FFF2-40B4-BE49-F238E27FC236}">
                <a16:creationId xmlns:a16="http://schemas.microsoft.com/office/drawing/2014/main" id="{929D4A5B-2AC6-4AD1-980F-40451083E1F4}"/>
              </a:ext>
            </a:extLst>
          </p:cNvPr>
          <p:cNvSpPr txBox="1"/>
          <p:nvPr/>
        </p:nvSpPr>
        <p:spPr>
          <a:xfrm>
            <a:off x="1102130" y="6193389"/>
            <a:ext cx="3733800" cy="646331"/>
          </a:xfrm>
          <a:prstGeom prst="rect">
            <a:avLst/>
          </a:prstGeom>
          <a:noFill/>
        </p:spPr>
        <p:txBody>
          <a:bodyPr wrap="square" rtlCol="0">
            <a:spAutoFit/>
          </a:bodyPr>
          <a:lstStyle/>
          <a:p>
            <a:r>
              <a:rPr lang="es-AR"/>
              <a:t>CÉLULAS DENDRÍTICAS</a:t>
            </a:r>
          </a:p>
          <a:p>
            <a:endParaRPr lang="es-AR"/>
          </a:p>
        </p:txBody>
      </p:sp>
    </p:spTree>
    <p:extLst>
      <p:ext uri="{BB962C8B-B14F-4D97-AF65-F5344CB8AC3E}">
        <p14:creationId xmlns:p14="http://schemas.microsoft.com/office/powerpoint/2010/main" val="2868361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E0A6F-E18B-4080-9366-AABDD9231C6A}"/>
              </a:ext>
            </a:extLst>
          </p:cNvPr>
          <p:cNvSpPr>
            <a:spLocks noGrp="1"/>
          </p:cNvSpPr>
          <p:nvPr>
            <p:ph type="title"/>
          </p:nvPr>
        </p:nvSpPr>
        <p:spPr>
          <a:xfrm>
            <a:off x="967409" y="371061"/>
            <a:ext cx="10645471" cy="848139"/>
          </a:xfrm>
        </p:spPr>
        <p:txBody>
          <a:bodyPr>
            <a:normAutofit/>
          </a:bodyPr>
          <a:lstStyle/>
          <a:p>
            <a:r>
              <a:rPr lang="es-AR" dirty="0"/>
              <a:t>Respuesta de citocinas a lesiones</a:t>
            </a:r>
          </a:p>
        </p:txBody>
      </p:sp>
      <p:sp>
        <p:nvSpPr>
          <p:cNvPr id="3" name="Marcador de contenido 2">
            <a:extLst>
              <a:ext uri="{FF2B5EF4-FFF2-40B4-BE49-F238E27FC236}">
                <a16:creationId xmlns:a16="http://schemas.microsoft.com/office/drawing/2014/main" id="{A8C1259C-FD7C-4CA0-8F2C-66304F08A9FA}"/>
              </a:ext>
            </a:extLst>
          </p:cNvPr>
          <p:cNvSpPr>
            <a:spLocks noGrp="1"/>
          </p:cNvSpPr>
          <p:nvPr>
            <p:ph idx="1"/>
          </p:nvPr>
        </p:nvSpPr>
        <p:spPr>
          <a:xfrm>
            <a:off x="1371600" y="1457739"/>
            <a:ext cx="10241280" cy="4613877"/>
          </a:xfrm>
        </p:spPr>
        <p:txBody>
          <a:bodyPr/>
          <a:lstStyle/>
          <a:p>
            <a:r>
              <a:rPr lang="es-AR" b="1" dirty="0">
                <a:solidFill>
                  <a:srgbClr val="FF0000"/>
                </a:solidFill>
              </a:rPr>
              <a:t>FACTOR DE NECROSIS TUMORAL:</a:t>
            </a:r>
            <a:r>
              <a:rPr lang="es-AR" b="1" dirty="0"/>
              <a:t> </a:t>
            </a:r>
            <a:r>
              <a:rPr lang="es-AR" dirty="0"/>
              <a:t>Es uno de los mediadores mas tempranos y potentes de las respuestas posteriores del huésped. La fuentes principales de síntesis son los monocitos/macrófagos y las células T, que abundan en el peritoneo y en tejidos esplácnicos. La vida media es menor a 20 minutos, pero es suficiente para desencadenar cambios metabólicos y hemodinámicos notables. Produce catabolismo muscular y caquexia durante el estrés. También activa los factores de coagulación, prostaglandinas, glucocorticoides y leucotrienos.</a:t>
            </a:r>
          </a:p>
          <a:p>
            <a:endParaRPr lang="es-AR" dirty="0"/>
          </a:p>
          <a:p>
            <a:r>
              <a:rPr lang="es-AR" b="1" dirty="0">
                <a:solidFill>
                  <a:srgbClr val="FF0000"/>
                </a:solidFill>
              </a:rPr>
              <a:t>INTERLEUCINA1: </a:t>
            </a:r>
            <a:r>
              <a:rPr lang="es-AR" dirty="0"/>
              <a:t>Liberado por macrófagos activados y células endoteliales. Se conocen dos espacies: alfa y beta </a:t>
            </a:r>
            <a:endParaRPr lang="es-AR" b="1" dirty="0">
              <a:solidFill>
                <a:srgbClr val="FF0000"/>
              </a:solidFill>
            </a:endParaRPr>
          </a:p>
        </p:txBody>
      </p:sp>
    </p:spTree>
    <p:extLst>
      <p:ext uri="{BB962C8B-B14F-4D97-AF65-F5344CB8AC3E}">
        <p14:creationId xmlns:p14="http://schemas.microsoft.com/office/powerpoint/2010/main" val="2945199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89B649-39EA-4171-9BF9-A15D34CEFDB0}"/>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E91AEA92-27AA-44AB-AB1D-6015E8499C93}"/>
              </a:ext>
            </a:extLst>
          </p:cNvPr>
          <p:cNvSpPr>
            <a:spLocks noGrp="1"/>
          </p:cNvSpPr>
          <p:nvPr>
            <p:ph idx="1"/>
          </p:nvPr>
        </p:nvSpPr>
        <p:spPr>
          <a:xfrm>
            <a:off x="1371600" y="795528"/>
            <a:ext cx="10241280" cy="5276088"/>
          </a:xfrm>
        </p:spPr>
        <p:txBody>
          <a:bodyPr/>
          <a:lstStyle/>
          <a:p>
            <a:r>
              <a:rPr lang="es-AR" dirty="0"/>
              <a:t>La alfa se encuentra en la membrana celular y ejerce su influencia mediante contactos celulares. La Beta se detecta con facilidad en la circulación y es capaz de provocar alteraciones fisiológicas y metabólicas similares al factor de necrosis tumoral alfa. La IL 1 induce la respuesta febril inflamatoria clásica a una lesión, estimulando la actividad local de las prostaglandinas en el hipotálamo anterior. La percepción atenuada del dolor después de una intervención quirúrgica se debe a que la IL 1 impulsa a la glándula hipófisis a liberar beta-endorfinas, e incrementa el número de receptores centrales de tipo opioide.</a:t>
            </a:r>
          </a:p>
          <a:p>
            <a:pPr marL="0" indent="0">
              <a:buNone/>
            </a:pPr>
            <a:endParaRPr lang="es-AR" dirty="0"/>
          </a:p>
          <a:p>
            <a:r>
              <a:rPr lang="es-AR" b="1" dirty="0">
                <a:solidFill>
                  <a:srgbClr val="FF0000"/>
                </a:solidFill>
              </a:rPr>
              <a:t>INTERLEUCINA 2: </a:t>
            </a:r>
            <a:r>
              <a:rPr lang="es-AR" dirty="0"/>
              <a:t>Promotor primario de la proliferación de linfocitos T, producción de inmunoglobulinas e integridad de la barrera intestinal.</a:t>
            </a:r>
            <a:endParaRPr lang="es-AR" b="1" dirty="0">
              <a:solidFill>
                <a:srgbClr val="FF0000"/>
              </a:solidFill>
            </a:endParaRPr>
          </a:p>
        </p:txBody>
      </p:sp>
    </p:spTree>
    <p:extLst>
      <p:ext uri="{BB962C8B-B14F-4D97-AF65-F5344CB8AC3E}">
        <p14:creationId xmlns:p14="http://schemas.microsoft.com/office/powerpoint/2010/main" val="3469118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486FBB-D92C-42FB-8303-F74C677D4A07}"/>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1B641D33-88A0-4A9E-A268-6C4830CE8359}"/>
              </a:ext>
            </a:extLst>
          </p:cNvPr>
          <p:cNvSpPr>
            <a:spLocks noGrp="1"/>
          </p:cNvSpPr>
          <p:nvPr>
            <p:ph idx="1"/>
          </p:nvPr>
        </p:nvSpPr>
        <p:spPr>
          <a:xfrm>
            <a:off x="1371600" y="795528"/>
            <a:ext cx="10241280" cy="5276088"/>
          </a:xfrm>
        </p:spPr>
        <p:txBody>
          <a:bodyPr/>
          <a:lstStyle/>
          <a:p>
            <a:r>
              <a:rPr lang="es-AR" b="1" dirty="0">
                <a:solidFill>
                  <a:srgbClr val="FF0000"/>
                </a:solidFill>
              </a:rPr>
              <a:t>INTERLEUCINA 4: </a:t>
            </a:r>
            <a:r>
              <a:rPr lang="es-AR" dirty="0"/>
              <a:t>Los linfocitos colaboradores tipo 2 activados (Th2) producen IL 4, la cual tiene diversas influencias en la proliferación de las células hematopoyéticas. Tiene particular importancia en la inmunidad mediada por anticuerpos y en la presentación de antígenos. La IL 4 tiene propiedades antinflamatorias potentes contra macrófagos activados </a:t>
            </a:r>
            <a:r>
              <a:rPr lang="es-AR" i="1" dirty="0">
                <a:solidFill>
                  <a:srgbClr val="FF0000"/>
                </a:solidFill>
              </a:rPr>
              <a:t>(antinflamatoria)</a:t>
            </a:r>
            <a:endParaRPr lang="es-AR" dirty="0"/>
          </a:p>
          <a:p>
            <a:endParaRPr lang="es-AR" b="1" dirty="0">
              <a:solidFill>
                <a:srgbClr val="FF0000"/>
              </a:solidFill>
            </a:endParaRPr>
          </a:p>
          <a:p>
            <a:r>
              <a:rPr lang="es-AR" b="1" dirty="0">
                <a:solidFill>
                  <a:srgbClr val="FF0000"/>
                </a:solidFill>
              </a:rPr>
              <a:t>INTELEUCINA 6:</a:t>
            </a:r>
            <a:r>
              <a:rPr lang="es-AR" dirty="0">
                <a:solidFill>
                  <a:srgbClr val="FF0000"/>
                </a:solidFill>
              </a:rPr>
              <a:t> </a:t>
            </a:r>
            <a:r>
              <a:rPr lang="es-AR" dirty="0"/>
              <a:t>Mediador importante de la respuesta de fase aguda hepática durante una lesión y la </a:t>
            </a:r>
            <a:r>
              <a:rPr lang="es-AR" dirty="0" err="1"/>
              <a:t>convalescencia</a:t>
            </a:r>
            <a:r>
              <a:rPr lang="es-AR" dirty="0"/>
              <a:t>. La IL 6 no solo induce la activación de neutrófilos durante una lesión e inflamación, sino que también retrasa su eliminación, prolongando en consecuencia los efectos lesivos mediados por estas células.</a:t>
            </a:r>
            <a:endParaRPr lang="es-AR" b="1" dirty="0">
              <a:solidFill>
                <a:srgbClr val="FF0000"/>
              </a:solidFill>
            </a:endParaRPr>
          </a:p>
        </p:txBody>
      </p:sp>
    </p:spTree>
    <p:extLst>
      <p:ext uri="{BB962C8B-B14F-4D97-AF65-F5344CB8AC3E}">
        <p14:creationId xmlns:p14="http://schemas.microsoft.com/office/powerpoint/2010/main" val="972788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D5B595-36C2-43B0-BA03-44D63C16FAD1}"/>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3B528523-CB2A-46C7-9639-ACBFCADF6900}"/>
              </a:ext>
            </a:extLst>
          </p:cNvPr>
          <p:cNvSpPr>
            <a:spLocks noGrp="1"/>
          </p:cNvSpPr>
          <p:nvPr>
            <p:ph idx="1"/>
          </p:nvPr>
        </p:nvSpPr>
        <p:spPr>
          <a:xfrm>
            <a:off x="1371600" y="795528"/>
            <a:ext cx="10241280" cy="5276088"/>
          </a:xfrm>
        </p:spPr>
        <p:txBody>
          <a:bodyPr/>
          <a:lstStyle/>
          <a:p>
            <a:r>
              <a:rPr lang="es-AR" b="1" dirty="0">
                <a:solidFill>
                  <a:srgbClr val="FF0000"/>
                </a:solidFill>
              </a:rPr>
              <a:t>INTERLEUCINA 8: </a:t>
            </a:r>
            <a:r>
              <a:rPr lang="es-AR" dirty="0"/>
              <a:t>Expresión y actividad similar a la IL 6 después de una lesión. No produce inestabilidad hemodinámica pero es un </a:t>
            </a:r>
            <a:r>
              <a:rPr lang="es-AR" dirty="0" err="1"/>
              <a:t>quimioatractivo</a:t>
            </a:r>
            <a:r>
              <a:rPr lang="es-AR" dirty="0"/>
              <a:t> y activador potente de neutrófilos.</a:t>
            </a:r>
          </a:p>
          <a:p>
            <a:endParaRPr lang="es-AR" b="1" dirty="0">
              <a:solidFill>
                <a:srgbClr val="FF0000"/>
              </a:solidFill>
            </a:endParaRPr>
          </a:p>
          <a:p>
            <a:r>
              <a:rPr lang="es-AR" b="1" dirty="0">
                <a:solidFill>
                  <a:srgbClr val="FF0000"/>
                </a:solidFill>
              </a:rPr>
              <a:t>INTERLEUCINA 10: </a:t>
            </a:r>
            <a:r>
              <a:rPr lang="es-AR" dirty="0"/>
              <a:t>Modulador de la actividad del factor de necrosis tumoral alfa.</a:t>
            </a:r>
          </a:p>
          <a:p>
            <a:endParaRPr lang="es-AR" b="1" dirty="0">
              <a:solidFill>
                <a:srgbClr val="FF0000"/>
              </a:solidFill>
            </a:endParaRPr>
          </a:p>
          <a:p>
            <a:r>
              <a:rPr lang="es-AR" b="1" dirty="0">
                <a:solidFill>
                  <a:srgbClr val="FF0000"/>
                </a:solidFill>
              </a:rPr>
              <a:t>INTERLEUCINA 12: </a:t>
            </a:r>
            <a:r>
              <a:rPr lang="es-AR" dirty="0"/>
              <a:t>Muy importante en la inmunidad de mediación celular y promueve la diferenciación de las células Th1. Aumento de la supervivencia. Contribuye a la respuesta proinflamatoria total.</a:t>
            </a:r>
            <a:endParaRPr lang="es-AR" b="1" dirty="0">
              <a:solidFill>
                <a:srgbClr val="FF0000"/>
              </a:solidFill>
            </a:endParaRPr>
          </a:p>
        </p:txBody>
      </p:sp>
    </p:spTree>
    <p:extLst>
      <p:ext uri="{BB962C8B-B14F-4D97-AF65-F5344CB8AC3E}">
        <p14:creationId xmlns:p14="http://schemas.microsoft.com/office/powerpoint/2010/main" val="2620668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C49243-4D05-48FE-B218-B96AB63B98CE}"/>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EA422F0E-C17C-4EF4-B192-BA1A2CB013F3}"/>
              </a:ext>
            </a:extLst>
          </p:cNvPr>
          <p:cNvSpPr>
            <a:spLocks noGrp="1"/>
          </p:cNvSpPr>
          <p:nvPr>
            <p:ph idx="1"/>
          </p:nvPr>
        </p:nvSpPr>
        <p:spPr>
          <a:xfrm>
            <a:off x="1371600" y="795528"/>
            <a:ext cx="10241280" cy="5276088"/>
          </a:xfrm>
        </p:spPr>
        <p:txBody>
          <a:bodyPr>
            <a:normAutofit fontScale="92500" lnSpcReduction="10000"/>
          </a:bodyPr>
          <a:lstStyle/>
          <a:p>
            <a:r>
              <a:rPr lang="es-AR" b="1" dirty="0">
                <a:solidFill>
                  <a:srgbClr val="FF0000"/>
                </a:solidFill>
              </a:rPr>
              <a:t>INTERLEUCINA 13: </a:t>
            </a:r>
            <a:r>
              <a:rPr lang="es-AR" dirty="0"/>
              <a:t>Comparte propiedades estructurales y funcionales con la IL 4. Modulan la función de los macrófagos. El efecto neto de la IL 13, junto con la IL 4 e IL 10, es antinflamatorio.</a:t>
            </a:r>
          </a:p>
          <a:p>
            <a:endParaRPr lang="es-AR" b="1" dirty="0">
              <a:solidFill>
                <a:srgbClr val="FF0000"/>
              </a:solidFill>
            </a:endParaRPr>
          </a:p>
          <a:p>
            <a:r>
              <a:rPr lang="es-AR" b="1" dirty="0">
                <a:solidFill>
                  <a:srgbClr val="FF0000"/>
                </a:solidFill>
              </a:rPr>
              <a:t>INTERLEUCINA 15: </a:t>
            </a:r>
            <a:r>
              <a:rPr lang="es-AR" dirty="0"/>
              <a:t>Derivada de macrófagos con potentes propiedades reguladoras </a:t>
            </a:r>
            <a:r>
              <a:rPr lang="es-AR" dirty="0" err="1"/>
              <a:t>autócrinas</a:t>
            </a:r>
            <a:r>
              <a:rPr lang="es-AR" dirty="0"/>
              <a:t>. Junto con la IL 2 impulsan la activación y proliferación de linfocitos. En neutrófilos, induce la producción de IL 8.</a:t>
            </a:r>
          </a:p>
          <a:p>
            <a:endParaRPr lang="es-AR" b="1" dirty="0">
              <a:solidFill>
                <a:srgbClr val="FF0000"/>
              </a:solidFill>
            </a:endParaRPr>
          </a:p>
          <a:p>
            <a:r>
              <a:rPr lang="es-AR" b="1" dirty="0">
                <a:solidFill>
                  <a:srgbClr val="FF0000"/>
                </a:solidFill>
              </a:rPr>
              <a:t>INTERLEUCINA 18: </a:t>
            </a:r>
            <a:r>
              <a:rPr lang="es-AR" dirty="0"/>
              <a:t>Anteriormente llamado factor inductor de interferón gamma, es una citocina que producen los macrófagos activados. Similar desde el punto de vista funcional y estructural a la IL 1beta y a IL 12. estimula la resolución temprana de infecciones bacterianas. En sepsis por Gram positivos circula en sangre por 21 días.</a:t>
            </a:r>
          </a:p>
        </p:txBody>
      </p:sp>
    </p:spTree>
    <p:extLst>
      <p:ext uri="{BB962C8B-B14F-4D97-AF65-F5344CB8AC3E}">
        <p14:creationId xmlns:p14="http://schemas.microsoft.com/office/powerpoint/2010/main" val="35587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1B0E3-50D6-4BF9-8133-1ED4F615C1F7}"/>
              </a:ext>
            </a:extLst>
          </p:cNvPr>
          <p:cNvSpPr>
            <a:spLocks noGrp="1"/>
          </p:cNvSpPr>
          <p:nvPr>
            <p:ph type="title"/>
          </p:nvPr>
        </p:nvSpPr>
        <p:spPr/>
        <p:txBody>
          <a:bodyPr/>
          <a:lstStyle/>
          <a:p>
            <a:endParaRPr lang="es-AR"/>
          </a:p>
        </p:txBody>
      </p:sp>
      <p:pic>
        <p:nvPicPr>
          <p:cNvPr id="5" name="Marcador de contenido 4">
            <a:extLst>
              <a:ext uri="{FF2B5EF4-FFF2-40B4-BE49-F238E27FC236}">
                <a16:creationId xmlns:a16="http://schemas.microsoft.com/office/drawing/2014/main" id="{9D7DEA7F-9615-4AFF-A63B-C7B62B8314E9}"/>
              </a:ext>
            </a:extLst>
          </p:cNvPr>
          <p:cNvPicPr>
            <a:picLocks noGrp="1" noChangeAspect="1"/>
          </p:cNvPicPr>
          <p:nvPr>
            <p:ph idx="1"/>
          </p:nvPr>
        </p:nvPicPr>
        <p:blipFill>
          <a:blip r:embed="rId2"/>
          <a:stretch>
            <a:fillRect/>
          </a:stretch>
        </p:blipFill>
        <p:spPr>
          <a:xfrm>
            <a:off x="2282754" y="795514"/>
            <a:ext cx="8038719" cy="5081778"/>
          </a:xfrm>
        </p:spPr>
      </p:pic>
    </p:spTree>
    <p:extLst>
      <p:ext uri="{BB962C8B-B14F-4D97-AF65-F5344CB8AC3E}">
        <p14:creationId xmlns:p14="http://schemas.microsoft.com/office/powerpoint/2010/main" val="1727063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E46765-A445-4C98-BA4E-6C1CA04C97A7}"/>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E1906880-4840-4D31-BCB4-10DA59960E99}"/>
              </a:ext>
            </a:extLst>
          </p:cNvPr>
          <p:cNvSpPr>
            <a:spLocks noGrp="1"/>
          </p:cNvSpPr>
          <p:nvPr>
            <p:ph idx="1"/>
          </p:nvPr>
        </p:nvSpPr>
        <p:spPr>
          <a:xfrm>
            <a:off x="1371600" y="795528"/>
            <a:ext cx="10241280" cy="5276088"/>
          </a:xfrm>
        </p:spPr>
        <p:txBody>
          <a:bodyPr/>
          <a:lstStyle/>
          <a:p>
            <a:r>
              <a:rPr lang="es-AR" b="1" dirty="0">
                <a:solidFill>
                  <a:srgbClr val="FF0000"/>
                </a:solidFill>
              </a:rPr>
              <a:t>INTERFERON GAMMA: </a:t>
            </a:r>
            <a:r>
              <a:rPr lang="es-AR" dirty="0"/>
              <a:t>Esta sustancia interviene en gran parte de las funciones de las interleucinas 12 y 18. Los linfocitos T producen con prontitud interferón gamma. Y posteriormente el interferón gamma dispara la producción de IL 2, IL 12 e IL 18. Circula en sangre durante alrededor de 8 días. Tiene funciones importantes en la activación de macrófagos circulantes y tisulares (pulmón)</a:t>
            </a:r>
          </a:p>
          <a:p>
            <a:endParaRPr lang="es-AR" b="1" dirty="0">
              <a:solidFill>
                <a:srgbClr val="FF0000"/>
              </a:solidFill>
            </a:endParaRPr>
          </a:p>
          <a:p>
            <a:r>
              <a:rPr lang="es-AR" b="1" dirty="0">
                <a:solidFill>
                  <a:srgbClr val="FF0000"/>
                </a:solidFill>
              </a:rPr>
              <a:t>FACTOR ESTIMULANTE DE COLONIAS DE GRANULOCITOS Y MACRÓFAGOS: </a:t>
            </a:r>
            <a:r>
              <a:rPr lang="es-AR" dirty="0"/>
              <a:t>Retrasan la apoptosis de macrófagos y neutrófilos. Este factor de crecimiento es eficaz para promover la maduración e incorporación de leucocitos funcionales necesarios para la respuesta inflamatoria normal de citocinas y quizá para la cicatrización de las heridas.</a:t>
            </a:r>
            <a:endParaRPr lang="es-AR" b="1" dirty="0">
              <a:solidFill>
                <a:srgbClr val="FF0000"/>
              </a:solidFill>
            </a:endParaRPr>
          </a:p>
        </p:txBody>
      </p:sp>
    </p:spTree>
    <p:extLst>
      <p:ext uri="{BB962C8B-B14F-4D97-AF65-F5344CB8AC3E}">
        <p14:creationId xmlns:p14="http://schemas.microsoft.com/office/powerpoint/2010/main" val="1401603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BFDE8-7BE5-4EBC-AD97-FFC2F7135275}"/>
              </a:ext>
            </a:extLst>
          </p:cNvPr>
          <p:cNvSpPr>
            <a:spLocks noGrp="1"/>
          </p:cNvSpPr>
          <p:nvPr>
            <p:ph type="title"/>
          </p:nvPr>
        </p:nvSpPr>
        <p:spPr>
          <a:xfrm>
            <a:off x="1371600" y="795528"/>
            <a:ext cx="10241280" cy="516437"/>
          </a:xfrm>
        </p:spPr>
        <p:txBody>
          <a:bodyPr>
            <a:normAutofit fontScale="90000"/>
          </a:bodyPr>
          <a:lstStyle/>
          <a:p>
            <a:r>
              <a:rPr lang="es-AR" dirty="0"/>
              <a:t>Mediadores de inflamación</a:t>
            </a:r>
          </a:p>
        </p:txBody>
      </p:sp>
      <p:sp>
        <p:nvSpPr>
          <p:cNvPr id="3" name="Marcador de contenido 2">
            <a:extLst>
              <a:ext uri="{FF2B5EF4-FFF2-40B4-BE49-F238E27FC236}">
                <a16:creationId xmlns:a16="http://schemas.microsoft.com/office/drawing/2014/main" id="{C29EC2FF-5840-44BC-A962-9947326DD107}"/>
              </a:ext>
            </a:extLst>
          </p:cNvPr>
          <p:cNvSpPr>
            <a:spLocks noGrp="1"/>
          </p:cNvSpPr>
          <p:nvPr>
            <p:ph idx="1"/>
          </p:nvPr>
        </p:nvSpPr>
        <p:spPr>
          <a:xfrm>
            <a:off x="1371600" y="1404730"/>
            <a:ext cx="10241280" cy="4666886"/>
          </a:xfrm>
        </p:spPr>
        <p:txBody>
          <a:bodyPr/>
          <a:lstStyle/>
          <a:p>
            <a:r>
              <a:rPr lang="es-AR" b="1" dirty="0">
                <a:solidFill>
                  <a:srgbClr val="FF0000"/>
                </a:solidFill>
              </a:rPr>
              <a:t>PROTEÍNAS DE CHOQUE POR CALOR: </a:t>
            </a:r>
            <a:r>
              <a:rPr lang="es-AR" dirty="0"/>
              <a:t>Estímulos como la hipoxia, traumatismos, metales </a:t>
            </a:r>
            <a:r>
              <a:rPr lang="es-AR" dirty="0" err="1"/>
              <a:t>pesádos</a:t>
            </a:r>
            <a:r>
              <a:rPr lang="es-AR" dirty="0"/>
              <a:t>, traumatismos locales y hemorragia inducen la producción de proteínas de choque por calor intracelulares. Estas sustancias son modificadores y transportadores intracelulares que protegen supuestamente a las células contra los efectos del estrés traumático. El ejemplo clásico de la actividad de este tipo de proteínas se relaciona con el transporte intracelular de moléculas de esteroides.</a:t>
            </a:r>
          </a:p>
          <a:p>
            <a:endParaRPr lang="es-AR" b="1" dirty="0">
              <a:solidFill>
                <a:srgbClr val="FF0000"/>
              </a:solidFill>
            </a:endParaRPr>
          </a:p>
          <a:p>
            <a:r>
              <a:rPr lang="es-AR" b="1" dirty="0">
                <a:solidFill>
                  <a:srgbClr val="FF0000"/>
                </a:solidFill>
              </a:rPr>
              <a:t>METABOLITOS DE OXIGENO REACTIVO: </a:t>
            </a:r>
            <a:r>
              <a:rPr lang="es-AR" dirty="0"/>
              <a:t>Generalmente se producen por oxidación anaerobia de la glucosa y el oxigeno se reduce a anión superóxido. Muy reactivo, como el peróxido de hidrógeno y radicales oxidrilo.</a:t>
            </a:r>
          </a:p>
        </p:txBody>
      </p:sp>
    </p:spTree>
    <p:extLst>
      <p:ext uri="{BB962C8B-B14F-4D97-AF65-F5344CB8AC3E}">
        <p14:creationId xmlns:p14="http://schemas.microsoft.com/office/powerpoint/2010/main" val="2457881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3695CE-9B05-4F77-A96E-21E43CA1B9B0}"/>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4CC3AC10-EA67-4A74-A27C-8A1E78AFC174}"/>
              </a:ext>
            </a:extLst>
          </p:cNvPr>
          <p:cNvSpPr>
            <a:spLocks noGrp="1"/>
          </p:cNvSpPr>
          <p:nvPr>
            <p:ph idx="1"/>
          </p:nvPr>
        </p:nvSpPr>
        <p:spPr>
          <a:xfrm>
            <a:off x="1371600" y="795528"/>
            <a:ext cx="10241280" cy="5276088"/>
          </a:xfrm>
        </p:spPr>
        <p:txBody>
          <a:bodyPr/>
          <a:lstStyle/>
          <a:p>
            <a:r>
              <a:rPr lang="es-AR" b="1" dirty="0">
                <a:solidFill>
                  <a:srgbClr val="FF0000"/>
                </a:solidFill>
              </a:rPr>
              <a:t>EICOSANOIDES</a:t>
            </a:r>
          </a:p>
        </p:txBody>
      </p:sp>
      <p:pic>
        <p:nvPicPr>
          <p:cNvPr id="5" name="Imagen 4">
            <a:extLst>
              <a:ext uri="{FF2B5EF4-FFF2-40B4-BE49-F238E27FC236}">
                <a16:creationId xmlns:a16="http://schemas.microsoft.com/office/drawing/2014/main" id="{119CC9A1-D08D-4E4B-BB55-74B5DAA58205}"/>
              </a:ext>
            </a:extLst>
          </p:cNvPr>
          <p:cNvPicPr>
            <a:picLocks noChangeAspect="1"/>
          </p:cNvPicPr>
          <p:nvPr/>
        </p:nvPicPr>
        <p:blipFill>
          <a:blip r:embed="rId2"/>
          <a:stretch>
            <a:fillRect/>
          </a:stretch>
        </p:blipFill>
        <p:spPr>
          <a:xfrm>
            <a:off x="2721776" y="1246998"/>
            <a:ext cx="7198614" cy="4926711"/>
          </a:xfrm>
          <a:prstGeom prst="rect">
            <a:avLst/>
          </a:prstGeom>
        </p:spPr>
      </p:pic>
    </p:spTree>
    <p:extLst>
      <p:ext uri="{BB962C8B-B14F-4D97-AF65-F5344CB8AC3E}">
        <p14:creationId xmlns:p14="http://schemas.microsoft.com/office/powerpoint/2010/main" val="1547739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F6C873-5A33-4451-91D3-182C831C9F8C}"/>
              </a:ext>
            </a:extLst>
          </p:cNvPr>
          <p:cNvSpPr>
            <a:spLocks noGrp="1"/>
          </p:cNvSpPr>
          <p:nvPr>
            <p:ph type="title"/>
          </p:nvPr>
        </p:nvSpPr>
        <p:spPr>
          <a:xfrm>
            <a:off x="1371600" y="795528"/>
            <a:ext cx="10241280" cy="386158"/>
          </a:xfrm>
        </p:spPr>
        <p:txBody>
          <a:bodyPr>
            <a:normAutofit fontScale="90000"/>
          </a:bodyPr>
          <a:lstStyle/>
          <a:p>
            <a:r>
              <a:rPr lang="es-AR" dirty="0"/>
              <a:t>ACCIONES ESTIMULANTES E INHIBITORIAS DE LOS EICOSANOIDES</a:t>
            </a:r>
          </a:p>
        </p:txBody>
      </p:sp>
      <p:pic>
        <p:nvPicPr>
          <p:cNvPr id="5" name="Marcador de contenido 4">
            <a:extLst>
              <a:ext uri="{FF2B5EF4-FFF2-40B4-BE49-F238E27FC236}">
                <a16:creationId xmlns:a16="http://schemas.microsoft.com/office/drawing/2014/main" id="{64A974DB-5B60-4EFA-B5D0-9EF19345621E}"/>
              </a:ext>
            </a:extLst>
          </p:cNvPr>
          <p:cNvPicPr>
            <a:picLocks noGrp="1" noChangeAspect="1"/>
          </p:cNvPicPr>
          <p:nvPr>
            <p:ph idx="1"/>
          </p:nvPr>
        </p:nvPicPr>
        <p:blipFill>
          <a:blip r:embed="rId2"/>
          <a:stretch>
            <a:fillRect/>
          </a:stretch>
        </p:blipFill>
        <p:spPr>
          <a:xfrm>
            <a:off x="2283459" y="1181686"/>
            <a:ext cx="7190899" cy="4980623"/>
          </a:xfrm>
        </p:spPr>
      </p:pic>
    </p:spTree>
    <p:extLst>
      <p:ext uri="{BB962C8B-B14F-4D97-AF65-F5344CB8AC3E}">
        <p14:creationId xmlns:p14="http://schemas.microsoft.com/office/powerpoint/2010/main" val="57843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A28A1A-83D4-4892-8106-1449871C103A}"/>
              </a:ext>
            </a:extLst>
          </p:cNvPr>
          <p:cNvSpPr>
            <a:spLocks noGrp="1"/>
          </p:cNvSpPr>
          <p:nvPr>
            <p:ph type="title"/>
          </p:nvPr>
        </p:nvSpPr>
        <p:spPr>
          <a:xfrm>
            <a:off x="1371600" y="365760"/>
            <a:ext cx="10241280" cy="787791"/>
          </a:xfrm>
        </p:spPr>
        <p:txBody>
          <a:bodyPr/>
          <a:lstStyle/>
          <a:p>
            <a:r>
              <a:rPr lang="es-AR" dirty="0"/>
              <a:t>definiciones</a:t>
            </a:r>
          </a:p>
        </p:txBody>
      </p:sp>
      <p:sp>
        <p:nvSpPr>
          <p:cNvPr id="3" name="Marcador de contenido 2">
            <a:extLst>
              <a:ext uri="{FF2B5EF4-FFF2-40B4-BE49-F238E27FC236}">
                <a16:creationId xmlns:a16="http://schemas.microsoft.com/office/drawing/2014/main" id="{BDBD6DDF-FF4E-49EB-90C9-8190D2AFEE5D}"/>
              </a:ext>
            </a:extLst>
          </p:cNvPr>
          <p:cNvSpPr>
            <a:spLocks noGrp="1"/>
          </p:cNvSpPr>
          <p:nvPr>
            <p:ph idx="1"/>
          </p:nvPr>
        </p:nvSpPr>
        <p:spPr>
          <a:xfrm>
            <a:off x="1371600" y="1294228"/>
            <a:ext cx="10241280" cy="4777388"/>
          </a:xfrm>
        </p:spPr>
        <p:txBody>
          <a:bodyPr>
            <a:normAutofit lnSpcReduction="10000"/>
          </a:bodyPr>
          <a:lstStyle/>
          <a:p>
            <a:r>
              <a:rPr lang="es-AR" b="1" dirty="0"/>
              <a:t>SINDROME DE RESPUESTA INFLAMATORIA SISTÉMICA (SIRS): </a:t>
            </a:r>
            <a:r>
              <a:rPr lang="es-AR" dirty="0"/>
              <a:t>Se refiere a todo proceso inflamatorio sistémico producido por causas externas o internas: Sepsis (bacterias, hongos, parásitos, virus), pancreatitis, quemaduras, traumatismos, cirugía mayor, quimioterapia antitumoral con interferón o citocinas) y es la expresión clínica de la presencia de citocinas circulantes. Para su diagnóstico deben cumplirse dos o más de los siguientes </a:t>
            </a:r>
            <a:r>
              <a:rPr lang="es-AR" dirty="0" err="1"/>
              <a:t>hallazgoz</a:t>
            </a:r>
            <a:r>
              <a:rPr lang="es-AR" dirty="0"/>
              <a:t>:</a:t>
            </a:r>
          </a:p>
          <a:p>
            <a:r>
              <a:rPr lang="es-AR" b="1" dirty="0"/>
              <a:t>- Temperatura: </a:t>
            </a:r>
            <a:r>
              <a:rPr lang="es-AR" dirty="0"/>
              <a:t>mayor a 38.5 o menor a 35</a:t>
            </a:r>
          </a:p>
          <a:p>
            <a:r>
              <a:rPr lang="es-AR" b="1" dirty="0"/>
              <a:t>- Frecuencia Cardiaca: </a:t>
            </a:r>
            <a:r>
              <a:rPr lang="es-AR" dirty="0"/>
              <a:t>mayor a 90 latidos por minuto</a:t>
            </a:r>
          </a:p>
          <a:p>
            <a:r>
              <a:rPr lang="es-AR" b="1" dirty="0"/>
              <a:t>- Frecuencia Respiratoria: </a:t>
            </a:r>
            <a:r>
              <a:rPr lang="es-AR" dirty="0"/>
              <a:t>mayor a 20 rpm o PaCO2 menor a 32 o ARM</a:t>
            </a:r>
          </a:p>
          <a:p>
            <a:r>
              <a:rPr lang="es-AR" b="1" dirty="0"/>
              <a:t>- Recuento de Leucocitos: </a:t>
            </a:r>
            <a:r>
              <a:rPr lang="es-AR" dirty="0"/>
              <a:t>mayor a 12000 o menor a 4000 con </a:t>
            </a:r>
            <a:r>
              <a:rPr lang="es-AR"/>
              <a:t>formas inmaduras</a:t>
            </a:r>
            <a:endParaRPr lang="es-AR" b="1" dirty="0"/>
          </a:p>
        </p:txBody>
      </p:sp>
    </p:spTree>
    <p:extLst>
      <p:ext uri="{BB962C8B-B14F-4D97-AF65-F5344CB8AC3E}">
        <p14:creationId xmlns:p14="http://schemas.microsoft.com/office/powerpoint/2010/main" val="150077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17850B-FE3D-4960-8685-FF9A871F513D}"/>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19304DB1-228A-43F1-B72D-442A39F3D7C9}"/>
              </a:ext>
            </a:extLst>
          </p:cNvPr>
          <p:cNvSpPr>
            <a:spLocks noGrp="1"/>
          </p:cNvSpPr>
          <p:nvPr>
            <p:ph idx="1"/>
          </p:nvPr>
        </p:nvSpPr>
        <p:spPr>
          <a:xfrm>
            <a:off x="1371600" y="1378226"/>
            <a:ext cx="10241280" cy="4693390"/>
          </a:xfrm>
        </p:spPr>
        <p:txBody>
          <a:bodyPr>
            <a:normAutofit lnSpcReduction="10000"/>
          </a:bodyPr>
          <a:lstStyle/>
          <a:p>
            <a:r>
              <a:rPr lang="es-AR" b="1" dirty="0" err="1"/>
              <a:t>INFECCIÓN:</a:t>
            </a:r>
            <a:r>
              <a:rPr lang="es-AR" dirty="0" err="1"/>
              <a:t>Respuesta</a:t>
            </a:r>
            <a:r>
              <a:rPr lang="es-AR" dirty="0"/>
              <a:t> inflamatoria local que indica presencia de microorganismos patógenos en tejidos del huésped, normalmente estéril por esos organismos.</a:t>
            </a:r>
          </a:p>
          <a:p>
            <a:r>
              <a:rPr lang="es-AR" b="1" dirty="0"/>
              <a:t>BACTERIEMIA: </a:t>
            </a:r>
            <a:r>
              <a:rPr lang="es-AR" dirty="0"/>
              <a:t>Presencia de bacterias viables en la sangre.</a:t>
            </a:r>
          </a:p>
          <a:p>
            <a:r>
              <a:rPr lang="es-AR" b="1" dirty="0"/>
              <a:t>SEPSIS: </a:t>
            </a:r>
            <a:r>
              <a:rPr lang="es-AR" dirty="0"/>
              <a:t>Respuesta inflamatoria sistémica a la infección. (Bacteriana, fúngica, parasitaria, viral). SIRS + Bacteriemia. (Pueden existir hemocultivos negativos)</a:t>
            </a:r>
          </a:p>
          <a:p>
            <a:r>
              <a:rPr lang="es-AR" b="1" dirty="0"/>
              <a:t>SEPSIS GRAVE: </a:t>
            </a:r>
            <a:r>
              <a:rPr lang="es-AR" dirty="0"/>
              <a:t>La sepsis severa corresponde a la conjunción de sepsis con disfunción orgánica. Se caracteriza por la pérdida del equilibrio homeostático y la disfunción endotelial.</a:t>
            </a:r>
          </a:p>
          <a:p>
            <a:r>
              <a:rPr lang="es-AR" b="1" dirty="0"/>
              <a:t>SHOCK SEPTICO: </a:t>
            </a:r>
            <a:r>
              <a:rPr lang="es-AR" dirty="0"/>
              <a:t>imposibilidad de mantener la TA, la oxigenación tisular y la perfusión tisular aumentada. (vasodilatación).</a:t>
            </a:r>
          </a:p>
          <a:p>
            <a:endParaRPr lang="es-AR" dirty="0"/>
          </a:p>
          <a:p>
            <a:endParaRPr lang="es-AR" b="1" dirty="0"/>
          </a:p>
          <a:p>
            <a:endParaRPr lang="es-AR" b="1" dirty="0"/>
          </a:p>
          <a:p>
            <a:endParaRPr lang="es-AR" b="1" dirty="0"/>
          </a:p>
          <a:p>
            <a:endParaRPr lang="es-AR" b="1" dirty="0"/>
          </a:p>
          <a:p>
            <a:endParaRPr lang="es-AR" b="1" dirty="0"/>
          </a:p>
          <a:p>
            <a:endParaRPr lang="es-AR" b="1" dirty="0"/>
          </a:p>
        </p:txBody>
      </p:sp>
    </p:spTree>
    <p:extLst>
      <p:ext uri="{BB962C8B-B14F-4D97-AF65-F5344CB8AC3E}">
        <p14:creationId xmlns:p14="http://schemas.microsoft.com/office/powerpoint/2010/main" val="126306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BFEC4A-B9D5-4D18-A08D-CEA0169AE4B9}"/>
              </a:ext>
            </a:extLst>
          </p:cNvPr>
          <p:cNvSpPr>
            <a:spLocks noGrp="1"/>
          </p:cNvSpPr>
          <p:nvPr>
            <p:ph type="title"/>
          </p:nvPr>
        </p:nvSpPr>
        <p:spPr/>
        <p:txBody>
          <a:bodyPr/>
          <a:lstStyle/>
          <a:p>
            <a:endParaRPr lang="es-AR"/>
          </a:p>
        </p:txBody>
      </p:sp>
      <p:pic>
        <p:nvPicPr>
          <p:cNvPr id="5" name="Marcador de contenido 4">
            <a:extLst>
              <a:ext uri="{FF2B5EF4-FFF2-40B4-BE49-F238E27FC236}">
                <a16:creationId xmlns:a16="http://schemas.microsoft.com/office/drawing/2014/main" id="{9C9879A2-14C0-4E1D-868C-AD3474DF37C7}"/>
              </a:ext>
            </a:extLst>
          </p:cNvPr>
          <p:cNvPicPr>
            <a:picLocks noGrp="1" noChangeAspect="1"/>
          </p:cNvPicPr>
          <p:nvPr>
            <p:ph idx="1"/>
          </p:nvPr>
        </p:nvPicPr>
        <p:blipFill>
          <a:blip r:embed="rId2"/>
          <a:stretch>
            <a:fillRect/>
          </a:stretch>
        </p:blipFill>
        <p:spPr>
          <a:xfrm rot="-60000">
            <a:off x="2497124" y="782673"/>
            <a:ext cx="7486650" cy="4914900"/>
          </a:xfrm>
        </p:spPr>
      </p:pic>
    </p:spTree>
    <p:extLst>
      <p:ext uri="{BB962C8B-B14F-4D97-AF65-F5344CB8AC3E}">
        <p14:creationId xmlns:p14="http://schemas.microsoft.com/office/powerpoint/2010/main" val="97093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F3FD5E-B0D0-4B08-9D94-63EB15491E94}"/>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034B3A70-90D0-4DDB-9267-1D9BA0FC64ED}"/>
              </a:ext>
            </a:extLst>
          </p:cNvPr>
          <p:cNvSpPr>
            <a:spLocks noGrp="1"/>
          </p:cNvSpPr>
          <p:nvPr>
            <p:ph idx="1"/>
          </p:nvPr>
        </p:nvSpPr>
        <p:spPr>
          <a:xfrm>
            <a:off x="1371600" y="998806"/>
            <a:ext cx="10241280" cy="5072810"/>
          </a:xfrm>
        </p:spPr>
        <p:txBody>
          <a:bodyPr>
            <a:normAutofit/>
          </a:bodyPr>
          <a:lstStyle/>
          <a:p>
            <a:r>
              <a:rPr lang="es-AR" b="1" dirty="0"/>
              <a:t>SINDROME DE RESPUESTA COMPENSATORIA ANTINFLAMATORIA (CARS): </a:t>
            </a:r>
            <a:r>
              <a:rPr lang="es-AR" dirty="0"/>
              <a:t>Es la respuesta del organismo necesaria para contrarrestar la agresión inflamatoria. En este mecanismo se reconoce HLA-DR en monocitos menor al 30% y disminución de la capacidad de los monocitos de producir citocinas inflamatorias (TNF – IL6).</a:t>
            </a:r>
          </a:p>
          <a:p>
            <a:r>
              <a:rPr lang="es-AR" b="1" dirty="0"/>
              <a:t>SINDROME DE RESPUESTA DE ANTAGONISTAS MIXTOS (MARS): </a:t>
            </a:r>
            <a:r>
              <a:rPr lang="es-AR" dirty="0"/>
              <a:t>Suma los mecanismos de acción del SIRS y CARDS.</a:t>
            </a:r>
          </a:p>
          <a:p>
            <a:r>
              <a:rPr lang="es-AR" b="1" dirty="0"/>
              <a:t>SINDROME DE DISFUNCIÓN ORGÁNICA MÚLTIPLE (MODS): </a:t>
            </a:r>
            <a:r>
              <a:rPr lang="es-AR" dirty="0"/>
              <a:t>Es la evolución desfavorable del SIRS. Este evento de carácter reversible o no, manifiesta la alteración de la función de 2 o más órganos, en esta etapa se evidencia imposibilidad de mantener la homeostasis </a:t>
            </a:r>
            <a:r>
              <a:rPr lang="es-AR" dirty="0" err="1"/>
              <a:t>sín</a:t>
            </a:r>
            <a:r>
              <a:rPr lang="es-AR" dirty="0"/>
              <a:t> sostén terapéutico. Un paciente manifiesta disfunción orgánica cuando en un período de 24 </a:t>
            </a:r>
            <a:r>
              <a:rPr lang="es-AR" dirty="0" err="1"/>
              <a:t>hs</a:t>
            </a:r>
            <a:r>
              <a:rPr lang="es-AR" dirty="0"/>
              <a:t> manifiesta:</a:t>
            </a:r>
            <a:endParaRPr lang="es-AR" b="1" dirty="0"/>
          </a:p>
        </p:txBody>
      </p:sp>
    </p:spTree>
    <p:extLst>
      <p:ext uri="{BB962C8B-B14F-4D97-AF65-F5344CB8AC3E}">
        <p14:creationId xmlns:p14="http://schemas.microsoft.com/office/powerpoint/2010/main" val="160899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F1C83-480B-40C4-9EE0-6B9A01C39453}"/>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7B17FE82-4113-442C-AE5E-9BCED784B935}"/>
              </a:ext>
            </a:extLst>
          </p:cNvPr>
          <p:cNvSpPr>
            <a:spLocks noGrp="1"/>
          </p:cNvSpPr>
          <p:nvPr>
            <p:ph idx="1"/>
          </p:nvPr>
        </p:nvSpPr>
        <p:spPr>
          <a:xfrm>
            <a:off x="1371600" y="1181686"/>
            <a:ext cx="10241280" cy="4889930"/>
          </a:xfrm>
        </p:spPr>
        <p:txBody>
          <a:bodyPr>
            <a:normAutofit lnSpcReduction="10000"/>
          </a:bodyPr>
          <a:lstStyle/>
          <a:p>
            <a:r>
              <a:rPr lang="es-AR" dirty="0"/>
              <a:t>- </a:t>
            </a:r>
            <a:r>
              <a:rPr lang="es-AR" b="1" dirty="0"/>
              <a:t>Disfunción Cardiovascular: </a:t>
            </a:r>
            <a:r>
              <a:rPr lang="es-AR" dirty="0"/>
              <a:t>FC menor a 55/min – PA media menor a 50 </a:t>
            </a:r>
            <a:r>
              <a:rPr lang="es-AR" dirty="0" err="1"/>
              <a:t>mmHG</a:t>
            </a:r>
            <a:r>
              <a:rPr lang="es-AR" dirty="0"/>
              <a:t> – Presión Sistólica menor o igual a 60 </a:t>
            </a:r>
            <a:r>
              <a:rPr lang="es-AR" dirty="0" err="1"/>
              <a:t>mmHG</a:t>
            </a:r>
            <a:r>
              <a:rPr lang="es-AR" dirty="0"/>
              <a:t> – taquicardia ventricular o fibrilación ventricular. PH menor a 7,24 con una PaCO2 menor a 49.</a:t>
            </a:r>
          </a:p>
          <a:p>
            <a:r>
              <a:rPr lang="es-AR" dirty="0"/>
              <a:t>- </a:t>
            </a:r>
            <a:r>
              <a:rPr lang="es-AR" b="1" dirty="0"/>
              <a:t>Disfunción Respiratoria: </a:t>
            </a:r>
            <a:r>
              <a:rPr lang="es-AR" dirty="0"/>
              <a:t>FR menor a 5 o mayor a 49 – PaCO2 mayor a 50 CPAP- DA –a 350mmHG.</a:t>
            </a:r>
          </a:p>
          <a:p>
            <a:r>
              <a:rPr lang="es-AR" dirty="0"/>
              <a:t>- </a:t>
            </a:r>
            <a:r>
              <a:rPr lang="es-AR" b="1" dirty="0"/>
              <a:t>Disfunción Renal: </a:t>
            </a:r>
            <a:r>
              <a:rPr lang="es-AR" dirty="0"/>
              <a:t>Flujo de orina menor a 500 ml en 24 </a:t>
            </a:r>
            <a:r>
              <a:rPr lang="es-AR" dirty="0" err="1"/>
              <a:t>hs</a:t>
            </a:r>
            <a:r>
              <a:rPr lang="es-AR" dirty="0"/>
              <a:t>. O menor a 160 ml en 8hs. BUN sérico mayor a 100, creatinina mayor a 3,5 mg%.</a:t>
            </a:r>
          </a:p>
          <a:p>
            <a:r>
              <a:rPr lang="es-AR" dirty="0"/>
              <a:t>- </a:t>
            </a:r>
            <a:r>
              <a:rPr lang="es-AR" b="1" dirty="0"/>
              <a:t>Disfunción Hematológica: </a:t>
            </a:r>
            <a:r>
              <a:rPr lang="es-AR" dirty="0"/>
              <a:t>recuento de GB menor a 1000/mm3, plaquetas menos a 20000/mm3 – HTO menor a 20 %</a:t>
            </a:r>
          </a:p>
          <a:p>
            <a:r>
              <a:rPr lang="es-AR" b="1" dirty="0"/>
              <a:t>- Disfunción Neurológica: </a:t>
            </a:r>
            <a:r>
              <a:rPr lang="es-AR" dirty="0"/>
              <a:t>Escala de Coma de Glasgow menor a 6 </a:t>
            </a:r>
            <a:r>
              <a:rPr lang="es-AR"/>
              <a:t>sin sedación</a:t>
            </a:r>
            <a:endParaRPr lang="es-AR" b="1" dirty="0"/>
          </a:p>
          <a:p>
            <a:endParaRPr lang="es-AR" dirty="0"/>
          </a:p>
        </p:txBody>
      </p:sp>
    </p:spTree>
    <p:extLst>
      <p:ext uri="{BB962C8B-B14F-4D97-AF65-F5344CB8AC3E}">
        <p14:creationId xmlns:p14="http://schemas.microsoft.com/office/powerpoint/2010/main" val="338746712"/>
      </p:ext>
    </p:extLst>
  </p:cSld>
  <p:clrMapOvr>
    <a:masterClrMapping/>
  </p:clrMapOvr>
</p:sld>
</file>

<file path=ppt/theme/theme1.xml><?xml version="1.0" encoding="utf-8"?>
<a:theme xmlns:a="http://schemas.openxmlformats.org/drawingml/2006/main" name="GradientRiseVTI">
  <a:themeElements>
    <a:clrScheme name="AnalogousFromLightSeed_2SEEDS">
      <a:dk1>
        <a:srgbClr val="000000"/>
      </a:dk1>
      <a:lt1>
        <a:srgbClr val="FFFFFF"/>
      </a:lt1>
      <a:dk2>
        <a:srgbClr val="3C2441"/>
      </a:dk2>
      <a:lt2>
        <a:srgbClr val="E3E8E2"/>
      </a:lt2>
      <a:accent1>
        <a:srgbClr val="AF7FBA"/>
      </a:accent1>
      <a:accent2>
        <a:srgbClr val="AA96C6"/>
      </a:accent2>
      <a:accent3>
        <a:srgbClr val="C593B9"/>
      </a:accent3>
      <a:accent4>
        <a:srgbClr val="80AE77"/>
      </a:accent4>
      <a:accent5>
        <a:srgbClr val="84AE8E"/>
      </a:accent5>
      <a:accent6>
        <a:srgbClr val="76AD9B"/>
      </a:accent6>
      <a:hlink>
        <a:srgbClr val="619057"/>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699</TotalTime>
  <Words>2973</Words>
  <Application>Microsoft Office PowerPoint</Application>
  <PresentationFormat>Panorámica</PresentationFormat>
  <Paragraphs>135</Paragraphs>
  <Slides>43</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43</vt:i4>
      </vt:variant>
    </vt:vector>
  </HeadingPairs>
  <TitlesOfParts>
    <vt:vector size="46" baseType="lpstr">
      <vt:lpstr>Arial</vt:lpstr>
      <vt:lpstr>Tw Cen MT</vt:lpstr>
      <vt:lpstr>GradientRiseVTI</vt:lpstr>
      <vt:lpstr> iNFLAMACIÓN EN CIRUGÍA Y RESPUESTA A LA LESIÓN</vt:lpstr>
      <vt:lpstr>Introdución</vt:lpstr>
      <vt:lpstr>1- SINDROME DE RESPUESTA INFLAMATORIA SITÉMICA (SIRS)</vt:lpstr>
      <vt:lpstr>Presentación de PowerPoint</vt:lpstr>
      <vt:lpstr>definiciones</vt:lpstr>
      <vt:lpstr>Presentación de PowerPoint</vt:lpstr>
      <vt:lpstr>Presentación de PowerPoint</vt:lpstr>
      <vt:lpstr>Presentación de PowerPoint</vt:lpstr>
      <vt:lpstr>Presentación de PowerPoint</vt:lpstr>
      <vt:lpstr>II - El sistema nervioso central y la regulación de la inflamaciónII</vt:lpstr>
      <vt:lpstr>hipotalamo</vt:lpstr>
      <vt:lpstr>Presentación de PowerPoint</vt:lpstr>
      <vt:lpstr>Presentación de PowerPoint</vt:lpstr>
      <vt:lpstr>Presentación de PowerPoint</vt:lpstr>
      <vt:lpstr>III -RESPUESTA HORMONAL A LESIONES</vt:lpstr>
      <vt:lpstr>Mecanismo de acción de los glucocorticoides</vt:lpstr>
      <vt:lpstr>Estimulación del eje Hipotalamo-hipofiso-adrenal</vt:lpstr>
      <vt:lpstr>Cortisol y glucocorticoides</vt:lpstr>
      <vt:lpstr>Sintesis de esteroides a partir de colesterol</vt:lpstr>
      <vt:lpstr>utilidad</vt:lpstr>
      <vt:lpstr>Factor inhibidor de macrófagos</vt:lpstr>
      <vt:lpstr>Hormonas de crecimiento y factores de crecimiento parecidos a insulina</vt:lpstr>
      <vt:lpstr>Sistema nervioso simpático</vt:lpstr>
      <vt:lpstr>aldosterona</vt:lpstr>
      <vt:lpstr>insulina</vt:lpstr>
      <vt:lpstr>Proteínas de fase aguda</vt:lpstr>
      <vt:lpstr>VI- MEDIADORES DE INFLAMACIÓN</vt:lpstr>
      <vt:lpstr>Presentación de PowerPoint</vt:lpstr>
      <vt:lpstr>Factor de necrosis tumoral alfa-il1</vt:lpstr>
      <vt:lpstr>Factor de necrosis tumoral alfa-il1</vt:lpstr>
      <vt:lpstr>FACTOR DE NECROSIS TUMORAL ALFA- il1</vt:lpstr>
      <vt:lpstr>FACTOR DE NECROSIS TUMORAL – IL 1</vt:lpstr>
      <vt:lpstr>Factor de necrosis tumoral- il1</vt:lpstr>
      <vt:lpstr>FACTOR DE NECROSIS TUMORAL – IL1</vt:lpstr>
      <vt:lpstr>Respuesta de citocinas a lesiones</vt:lpstr>
      <vt:lpstr>Presentación de PowerPoint</vt:lpstr>
      <vt:lpstr>Presentación de PowerPoint</vt:lpstr>
      <vt:lpstr>Presentación de PowerPoint</vt:lpstr>
      <vt:lpstr>Presentación de PowerPoint</vt:lpstr>
      <vt:lpstr>Presentación de PowerPoint</vt:lpstr>
      <vt:lpstr>Mediadores de inflamación</vt:lpstr>
      <vt:lpstr>Presentación de PowerPoint</vt:lpstr>
      <vt:lpstr>ACCIONES ESTIMULANTES E INHIBITORIAS DE LOS EICOSANOIDES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NFLAMACIÓN EN CIRUGÍA Y RESPUESTA A LA LESIÓN</dc:title>
  <dc:creator>Rodrigo Garcia</dc:creator>
  <cp:lastModifiedBy>Rodrigo Garcia</cp:lastModifiedBy>
  <cp:revision>39</cp:revision>
  <dcterms:created xsi:type="dcterms:W3CDTF">2021-04-01T21:54:48Z</dcterms:created>
  <dcterms:modified xsi:type="dcterms:W3CDTF">2023-04-04T00:37:29Z</dcterms:modified>
</cp:coreProperties>
</file>